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2"/>
  </p:notesMasterIdLst>
  <p:sldIdLst>
    <p:sldId id="292"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316"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1pPr>
    <a:lvl2pPr marL="0" marR="0" indent="228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2pPr>
    <a:lvl3pPr marL="0" marR="0" indent="457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3pPr>
    <a:lvl4pPr marL="0" marR="0" indent="685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4pPr>
    <a:lvl5pPr marL="0" marR="0" indent="9144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5pPr>
    <a:lvl6pPr marL="0" marR="0" indent="11430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6pPr>
    <a:lvl7pPr marL="0" marR="0" indent="13716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7pPr>
    <a:lvl8pPr marL="0" marR="0" indent="16002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8pPr>
    <a:lvl9pPr marL="0" marR="0" indent="182880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AFB07E-F1D9-40E4-957A-44FF4364E808}" v="15" dt="2024-05-29T18:10:45.53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Col>
    <a:lastRow>
      <a:tcTxStyle b="off" i="off">
        <a:fontRef idx="min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25400" cap="flat">
              <a:solidFill>
                <a:srgbClr val="000000"/>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Row>
  </a:tblStyle>
  <a:tblStyle styleId="{EEE7283C-3CF3-47DC-8721-378D4A62B228}"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satOff val="1848"/>
              <a:lumOff val="-15262"/>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B4B4B4"/>
              </a:solidFill>
              <a:prstDash val="solid"/>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50800" cap="flat">
              <a:noFill/>
              <a:miter lim="400000"/>
            </a:ln>
          </a:left>
          <a:right>
            <a:ln w="50800" cap="flat">
              <a:noFill/>
              <a:miter lim="400000"/>
            </a:ln>
          </a:right>
          <a:top>
            <a:ln w="50800" cap="flat">
              <a:noFill/>
              <a:miter lim="400000"/>
            </a:ln>
          </a:top>
          <a:bottom>
            <a:ln w="50800" cap="flat">
              <a:noFill/>
              <a:miter lim="400000"/>
            </a:ln>
          </a:bottom>
          <a:insideH>
            <a:ln w="50800" cap="flat">
              <a:noFill/>
              <a:miter lim="400000"/>
            </a:ln>
          </a:insideH>
          <a:insideV>
            <a:ln w="50800" cap="flat">
              <a:noFill/>
              <a:miter lim="400000"/>
            </a:ln>
          </a:insideV>
        </a:tcBdr>
        <a:fill>
          <a:noFill/>
        </a:fill>
      </a:tcStyle>
    </a:wholeTbl>
    <a:band2H>
      <a:tcTxStyle/>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08785"/>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noFill/>
              <a:miter lim="400000"/>
            </a:ln>
          </a:insideH>
          <a:insideV>
            <a:ln w="12700" cap="flat">
              <a:noFill/>
              <a:miter lim="400000"/>
            </a:ln>
          </a:insideV>
        </a:tcBdr>
        <a:fill>
          <a:solidFill>
            <a:srgbClr val="E5E6E5"/>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5A5F5E"/>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EBEBEB"/>
          </a:solidFill>
        </a:fill>
      </a:tcStyle>
    </a:band2H>
    <a:firstCol>
      <a:tcTxStyle b="off" i="off">
        <a:fontRef idx="maj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E5E6E5"/>
          </a:solidFill>
        </a:fill>
      </a:tcStyle>
    </a:firstCol>
    <a:lastRow>
      <a:tcTxStyle b="off" i="off">
        <a:fontRef idx="maj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lastRow>
    <a:firstRow>
      <a:tcTxStyle b="off" i="off">
        <a:fontRef idx="maj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custDash>
                <a:ds d="200000" sp="200000"/>
              </a:custDash>
              <a:miter lim="400000"/>
            </a:ln>
          </a:top>
          <a:bottom>
            <a:ln w="12700" cap="flat">
              <a:solidFill>
                <a:srgbClr val="5A5F5E"/>
              </a:solidFill>
              <a:custDash>
                <a:ds d="200000" sp="200000"/>
              </a:custDash>
              <a:miter lim="400000"/>
            </a:ln>
          </a:bottom>
          <a:insideH>
            <a:ln w="12700" cap="flat">
              <a:solidFill>
                <a:srgbClr val="5A5F5E"/>
              </a:solidFill>
              <a:custDash>
                <a:ds d="200000" sp="200000"/>
              </a:custDash>
              <a:miter lim="400000"/>
            </a:ln>
          </a:insideH>
          <a:insideV>
            <a:ln w="12700" cap="flat">
              <a:solidFill>
                <a:srgbClr val="C8C8C8"/>
              </a:solidFill>
              <a:prstDash val="solid"/>
              <a:miter lim="400000"/>
            </a:ln>
          </a:insideV>
        </a:tcBdr>
        <a:fill>
          <a:noFill/>
        </a:fill>
      </a:tcStyle>
    </a:wholeTbl>
    <a:band2H>
      <a:tcTxStyle/>
      <a:tcStyle>
        <a:tcBdr/>
        <a:fill>
          <a:solidFill>
            <a:srgbClr val="000000">
              <a:alpha val="5000"/>
            </a:srgbClr>
          </a:solidFill>
        </a:fill>
      </a:tcStyle>
    </a:band2H>
    <a:firstCol>
      <a:tcTxStyle b="off" i="off">
        <a:fontRef idx="minor">
          <a:srgbClr val="000000"/>
        </a:fontRef>
        <a:srgbClr val="000000"/>
      </a:tcTxStyle>
      <a:tcStyle>
        <a:tcBdr>
          <a:left>
            <a:ln w="12700" cap="flat">
              <a:noFill/>
              <a:miter lim="400000"/>
            </a:ln>
          </a:left>
          <a:right>
            <a:ln w="12700" cap="flat">
              <a:solidFill>
                <a:srgbClr val="5A5F5E"/>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Col>
    <a:la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prstDash val="solid"/>
              <a:miter lim="400000"/>
            </a:ln>
          </a:top>
          <a:bottom>
            <a:ln w="12700" cap="flat">
              <a:noFill/>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lastRow>
    <a:fir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noFill/>
              <a:miter lim="400000"/>
            </a:ln>
          </a:top>
          <a:bottom>
            <a:ln w="12700" cap="flat">
              <a:solidFill>
                <a:srgbClr val="5A5F5E"/>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1" d="100"/>
          <a:sy n="61" d="100"/>
        </p:scale>
        <p:origin x="156" y="15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68"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old, Geoffrey" userId="84df3a83-fb20-4e73-a9fb-16fe3fc1bec7" providerId="ADAL" clId="{13AFB07E-F1D9-40E4-957A-44FF4364E808}"/>
    <pc:docChg chg="undo custSel addSld delSld modSld sldOrd modMainMaster">
      <pc:chgData name="Arnold, Geoffrey" userId="84df3a83-fb20-4e73-a9fb-16fe3fc1bec7" providerId="ADAL" clId="{13AFB07E-F1D9-40E4-957A-44FF4364E808}" dt="2024-05-29T18:10:45.527" v="111"/>
      <pc:docMkLst>
        <pc:docMk/>
      </pc:docMkLst>
      <pc:sldChg chg="modSp mod">
        <pc:chgData name="Arnold, Geoffrey" userId="84df3a83-fb20-4e73-a9fb-16fe3fc1bec7" providerId="ADAL" clId="{13AFB07E-F1D9-40E4-957A-44FF4364E808}" dt="2024-05-29T18:10:12.570" v="93" actId="27636"/>
        <pc:sldMkLst>
          <pc:docMk/>
          <pc:sldMk cId="0" sldId="257"/>
        </pc:sldMkLst>
        <pc:spChg chg="mod">
          <ac:chgData name="Arnold, Geoffrey" userId="84df3a83-fb20-4e73-a9fb-16fe3fc1bec7" providerId="ADAL" clId="{13AFB07E-F1D9-40E4-957A-44FF4364E808}" dt="2024-05-29T18:10:12.570" v="93" actId="27636"/>
          <ac:spMkLst>
            <pc:docMk/>
            <pc:sldMk cId="0" sldId="257"/>
            <ac:spMk id="189" creationId="{00000000-0000-0000-0000-000000000000}"/>
          </ac:spMkLst>
        </pc:spChg>
      </pc:sldChg>
      <pc:sldChg chg="add">
        <pc:chgData name="Arnold, Geoffrey" userId="84df3a83-fb20-4e73-a9fb-16fe3fc1bec7" providerId="ADAL" clId="{13AFB07E-F1D9-40E4-957A-44FF4364E808}" dt="2024-05-29T18:10:45.527" v="111"/>
        <pc:sldMkLst>
          <pc:docMk/>
          <pc:sldMk cId="0" sldId="258"/>
        </pc:sldMkLst>
      </pc:sldChg>
      <pc:sldChg chg="add">
        <pc:chgData name="Arnold, Geoffrey" userId="84df3a83-fb20-4e73-a9fb-16fe3fc1bec7" providerId="ADAL" clId="{13AFB07E-F1D9-40E4-957A-44FF4364E808}" dt="2024-05-29T18:10:45.527" v="111"/>
        <pc:sldMkLst>
          <pc:docMk/>
          <pc:sldMk cId="0" sldId="259"/>
        </pc:sldMkLst>
      </pc:sldChg>
      <pc:sldChg chg="add">
        <pc:chgData name="Arnold, Geoffrey" userId="84df3a83-fb20-4e73-a9fb-16fe3fc1bec7" providerId="ADAL" clId="{13AFB07E-F1D9-40E4-957A-44FF4364E808}" dt="2024-05-29T18:10:45.527" v="111"/>
        <pc:sldMkLst>
          <pc:docMk/>
          <pc:sldMk cId="0" sldId="260"/>
        </pc:sldMkLst>
      </pc:sldChg>
      <pc:sldChg chg="add">
        <pc:chgData name="Arnold, Geoffrey" userId="84df3a83-fb20-4e73-a9fb-16fe3fc1bec7" providerId="ADAL" clId="{13AFB07E-F1D9-40E4-957A-44FF4364E808}" dt="2024-05-29T18:10:45.527" v="111"/>
        <pc:sldMkLst>
          <pc:docMk/>
          <pc:sldMk cId="0" sldId="261"/>
        </pc:sldMkLst>
      </pc:sldChg>
      <pc:sldChg chg="add">
        <pc:chgData name="Arnold, Geoffrey" userId="84df3a83-fb20-4e73-a9fb-16fe3fc1bec7" providerId="ADAL" clId="{13AFB07E-F1D9-40E4-957A-44FF4364E808}" dt="2024-05-29T18:10:45.527" v="111"/>
        <pc:sldMkLst>
          <pc:docMk/>
          <pc:sldMk cId="0" sldId="262"/>
        </pc:sldMkLst>
      </pc:sldChg>
      <pc:sldChg chg="add">
        <pc:chgData name="Arnold, Geoffrey" userId="84df3a83-fb20-4e73-a9fb-16fe3fc1bec7" providerId="ADAL" clId="{13AFB07E-F1D9-40E4-957A-44FF4364E808}" dt="2024-05-29T18:10:45.527" v="111"/>
        <pc:sldMkLst>
          <pc:docMk/>
          <pc:sldMk cId="0" sldId="263"/>
        </pc:sldMkLst>
      </pc:sldChg>
      <pc:sldChg chg="add">
        <pc:chgData name="Arnold, Geoffrey" userId="84df3a83-fb20-4e73-a9fb-16fe3fc1bec7" providerId="ADAL" clId="{13AFB07E-F1D9-40E4-957A-44FF4364E808}" dt="2024-05-29T18:10:45.527" v="111"/>
        <pc:sldMkLst>
          <pc:docMk/>
          <pc:sldMk cId="0" sldId="264"/>
        </pc:sldMkLst>
      </pc:sldChg>
      <pc:sldChg chg="add">
        <pc:chgData name="Arnold, Geoffrey" userId="84df3a83-fb20-4e73-a9fb-16fe3fc1bec7" providerId="ADAL" clId="{13AFB07E-F1D9-40E4-957A-44FF4364E808}" dt="2024-05-29T18:10:45.527" v="111"/>
        <pc:sldMkLst>
          <pc:docMk/>
          <pc:sldMk cId="0" sldId="265"/>
        </pc:sldMkLst>
      </pc:sldChg>
      <pc:sldChg chg="add">
        <pc:chgData name="Arnold, Geoffrey" userId="84df3a83-fb20-4e73-a9fb-16fe3fc1bec7" providerId="ADAL" clId="{13AFB07E-F1D9-40E4-957A-44FF4364E808}" dt="2024-05-29T18:10:45.527" v="111"/>
        <pc:sldMkLst>
          <pc:docMk/>
          <pc:sldMk cId="0" sldId="266"/>
        </pc:sldMkLst>
      </pc:sldChg>
      <pc:sldChg chg="add">
        <pc:chgData name="Arnold, Geoffrey" userId="84df3a83-fb20-4e73-a9fb-16fe3fc1bec7" providerId="ADAL" clId="{13AFB07E-F1D9-40E4-957A-44FF4364E808}" dt="2024-05-29T18:10:45.527" v="111"/>
        <pc:sldMkLst>
          <pc:docMk/>
          <pc:sldMk cId="0" sldId="267"/>
        </pc:sldMkLst>
      </pc:sldChg>
      <pc:sldChg chg="add">
        <pc:chgData name="Arnold, Geoffrey" userId="84df3a83-fb20-4e73-a9fb-16fe3fc1bec7" providerId="ADAL" clId="{13AFB07E-F1D9-40E4-957A-44FF4364E808}" dt="2024-05-29T18:10:45.527" v="111"/>
        <pc:sldMkLst>
          <pc:docMk/>
          <pc:sldMk cId="0" sldId="268"/>
        </pc:sldMkLst>
      </pc:sldChg>
      <pc:sldChg chg="add">
        <pc:chgData name="Arnold, Geoffrey" userId="84df3a83-fb20-4e73-a9fb-16fe3fc1bec7" providerId="ADAL" clId="{13AFB07E-F1D9-40E4-957A-44FF4364E808}" dt="2024-05-29T18:10:45.527" v="111"/>
        <pc:sldMkLst>
          <pc:docMk/>
          <pc:sldMk cId="0" sldId="269"/>
        </pc:sldMkLst>
      </pc:sldChg>
      <pc:sldChg chg="add">
        <pc:chgData name="Arnold, Geoffrey" userId="84df3a83-fb20-4e73-a9fb-16fe3fc1bec7" providerId="ADAL" clId="{13AFB07E-F1D9-40E4-957A-44FF4364E808}" dt="2024-05-29T18:10:45.527" v="111"/>
        <pc:sldMkLst>
          <pc:docMk/>
          <pc:sldMk cId="0" sldId="270"/>
        </pc:sldMkLst>
      </pc:sldChg>
      <pc:sldChg chg="add">
        <pc:chgData name="Arnold, Geoffrey" userId="84df3a83-fb20-4e73-a9fb-16fe3fc1bec7" providerId="ADAL" clId="{13AFB07E-F1D9-40E4-957A-44FF4364E808}" dt="2024-05-29T18:10:45.527" v="111"/>
        <pc:sldMkLst>
          <pc:docMk/>
          <pc:sldMk cId="0" sldId="271"/>
        </pc:sldMkLst>
      </pc:sldChg>
      <pc:sldChg chg="add">
        <pc:chgData name="Arnold, Geoffrey" userId="84df3a83-fb20-4e73-a9fb-16fe3fc1bec7" providerId="ADAL" clId="{13AFB07E-F1D9-40E4-957A-44FF4364E808}" dt="2024-05-29T18:10:45.527" v="111"/>
        <pc:sldMkLst>
          <pc:docMk/>
          <pc:sldMk cId="0" sldId="272"/>
        </pc:sldMkLst>
      </pc:sldChg>
      <pc:sldChg chg="add">
        <pc:chgData name="Arnold, Geoffrey" userId="84df3a83-fb20-4e73-a9fb-16fe3fc1bec7" providerId="ADAL" clId="{13AFB07E-F1D9-40E4-957A-44FF4364E808}" dt="2024-05-29T18:10:45.527" v="111"/>
        <pc:sldMkLst>
          <pc:docMk/>
          <pc:sldMk cId="0" sldId="273"/>
        </pc:sldMkLst>
      </pc:sldChg>
      <pc:sldChg chg="add">
        <pc:chgData name="Arnold, Geoffrey" userId="84df3a83-fb20-4e73-a9fb-16fe3fc1bec7" providerId="ADAL" clId="{13AFB07E-F1D9-40E4-957A-44FF4364E808}" dt="2024-05-29T18:10:45.527" v="111"/>
        <pc:sldMkLst>
          <pc:docMk/>
          <pc:sldMk cId="0" sldId="274"/>
        </pc:sldMkLst>
      </pc:sldChg>
      <pc:sldChg chg="add">
        <pc:chgData name="Arnold, Geoffrey" userId="84df3a83-fb20-4e73-a9fb-16fe3fc1bec7" providerId="ADAL" clId="{13AFB07E-F1D9-40E4-957A-44FF4364E808}" dt="2024-05-29T18:10:45.527" v="111"/>
        <pc:sldMkLst>
          <pc:docMk/>
          <pc:sldMk cId="0" sldId="275"/>
        </pc:sldMkLst>
      </pc:sldChg>
      <pc:sldChg chg="add">
        <pc:chgData name="Arnold, Geoffrey" userId="84df3a83-fb20-4e73-a9fb-16fe3fc1bec7" providerId="ADAL" clId="{13AFB07E-F1D9-40E4-957A-44FF4364E808}" dt="2024-05-29T18:10:45.527" v="111"/>
        <pc:sldMkLst>
          <pc:docMk/>
          <pc:sldMk cId="0" sldId="276"/>
        </pc:sldMkLst>
      </pc:sldChg>
      <pc:sldChg chg="add">
        <pc:chgData name="Arnold, Geoffrey" userId="84df3a83-fb20-4e73-a9fb-16fe3fc1bec7" providerId="ADAL" clId="{13AFB07E-F1D9-40E4-957A-44FF4364E808}" dt="2024-05-29T18:10:45.527" v="111"/>
        <pc:sldMkLst>
          <pc:docMk/>
          <pc:sldMk cId="0" sldId="277"/>
        </pc:sldMkLst>
      </pc:sldChg>
      <pc:sldChg chg="add">
        <pc:chgData name="Arnold, Geoffrey" userId="84df3a83-fb20-4e73-a9fb-16fe3fc1bec7" providerId="ADAL" clId="{13AFB07E-F1D9-40E4-957A-44FF4364E808}" dt="2024-05-29T18:10:45.527" v="111"/>
        <pc:sldMkLst>
          <pc:docMk/>
          <pc:sldMk cId="0" sldId="278"/>
        </pc:sldMkLst>
      </pc:sldChg>
      <pc:sldChg chg="add">
        <pc:chgData name="Arnold, Geoffrey" userId="84df3a83-fb20-4e73-a9fb-16fe3fc1bec7" providerId="ADAL" clId="{13AFB07E-F1D9-40E4-957A-44FF4364E808}" dt="2024-05-29T18:10:45.527" v="111"/>
        <pc:sldMkLst>
          <pc:docMk/>
          <pc:sldMk cId="0" sldId="279"/>
        </pc:sldMkLst>
      </pc:sldChg>
      <pc:sldChg chg="add">
        <pc:chgData name="Arnold, Geoffrey" userId="84df3a83-fb20-4e73-a9fb-16fe3fc1bec7" providerId="ADAL" clId="{13AFB07E-F1D9-40E4-957A-44FF4364E808}" dt="2024-05-29T18:10:45.527" v="111"/>
        <pc:sldMkLst>
          <pc:docMk/>
          <pc:sldMk cId="0" sldId="280"/>
        </pc:sldMkLst>
      </pc:sldChg>
      <pc:sldChg chg="add">
        <pc:chgData name="Arnold, Geoffrey" userId="84df3a83-fb20-4e73-a9fb-16fe3fc1bec7" providerId="ADAL" clId="{13AFB07E-F1D9-40E4-957A-44FF4364E808}" dt="2024-05-29T18:10:45.527" v="111"/>
        <pc:sldMkLst>
          <pc:docMk/>
          <pc:sldMk cId="0" sldId="281"/>
        </pc:sldMkLst>
      </pc:sldChg>
      <pc:sldChg chg="add">
        <pc:chgData name="Arnold, Geoffrey" userId="84df3a83-fb20-4e73-a9fb-16fe3fc1bec7" providerId="ADAL" clId="{13AFB07E-F1D9-40E4-957A-44FF4364E808}" dt="2024-05-29T18:10:45.527" v="111"/>
        <pc:sldMkLst>
          <pc:docMk/>
          <pc:sldMk cId="0" sldId="282"/>
        </pc:sldMkLst>
      </pc:sldChg>
      <pc:sldChg chg="add">
        <pc:chgData name="Arnold, Geoffrey" userId="84df3a83-fb20-4e73-a9fb-16fe3fc1bec7" providerId="ADAL" clId="{13AFB07E-F1D9-40E4-957A-44FF4364E808}" dt="2024-05-29T18:10:45.527" v="111"/>
        <pc:sldMkLst>
          <pc:docMk/>
          <pc:sldMk cId="0" sldId="283"/>
        </pc:sldMkLst>
      </pc:sldChg>
      <pc:sldChg chg="add">
        <pc:chgData name="Arnold, Geoffrey" userId="84df3a83-fb20-4e73-a9fb-16fe3fc1bec7" providerId="ADAL" clId="{13AFB07E-F1D9-40E4-957A-44FF4364E808}" dt="2024-05-29T18:10:45.527" v="111"/>
        <pc:sldMkLst>
          <pc:docMk/>
          <pc:sldMk cId="0" sldId="284"/>
        </pc:sldMkLst>
      </pc:sldChg>
      <pc:sldChg chg="add">
        <pc:chgData name="Arnold, Geoffrey" userId="84df3a83-fb20-4e73-a9fb-16fe3fc1bec7" providerId="ADAL" clId="{13AFB07E-F1D9-40E4-957A-44FF4364E808}" dt="2024-05-29T18:10:45.527" v="111"/>
        <pc:sldMkLst>
          <pc:docMk/>
          <pc:sldMk cId="0" sldId="285"/>
        </pc:sldMkLst>
      </pc:sldChg>
      <pc:sldChg chg="add">
        <pc:chgData name="Arnold, Geoffrey" userId="84df3a83-fb20-4e73-a9fb-16fe3fc1bec7" providerId="ADAL" clId="{13AFB07E-F1D9-40E4-957A-44FF4364E808}" dt="2024-05-29T18:10:45.527" v="111"/>
        <pc:sldMkLst>
          <pc:docMk/>
          <pc:sldMk cId="0" sldId="286"/>
        </pc:sldMkLst>
      </pc:sldChg>
      <pc:sldChg chg="add">
        <pc:chgData name="Arnold, Geoffrey" userId="84df3a83-fb20-4e73-a9fb-16fe3fc1bec7" providerId="ADAL" clId="{13AFB07E-F1D9-40E4-957A-44FF4364E808}" dt="2024-05-29T18:10:45.527" v="111"/>
        <pc:sldMkLst>
          <pc:docMk/>
          <pc:sldMk cId="0" sldId="287"/>
        </pc:sldMkLst>
      </pc:sldChg>
      <pc:sldChg chg="add">
        <pc:chgData name="Arnold, Geoffrey" userId="84df3a83-fb20-4e73-a9fb-16fe3fc1bec7" providerId="ADAL" clId="{13AFB07E-F1D9-40E4-957A-44FF4364E808}" dt="2024-05-29T18:10:45.527" v="111"/>
        <pc:sldMkLst>
          <pc:docMk/>
          <pc:sldMk cId="0" sldId="288"/>
        </pc:sldMkLst>
      </pc:sldChg>
      <pc:sldChg chg="add">
        <pc:chgData name="Arnold, Geoffrey" userId="84df3a83-fb20-4e73-a9fb-16fe3fc1bec7" providerId="ADAL" clId="{13AFB07E-F1D9-40E4-957A-44FF4364E808}" dt="2024-05-29T18:10:45.527" v="111"/>
        <pc:sldMkLst>
          <pc:docMk/>
          <pc:sldMk cId="0" sldId="289"/>
        </pc:sldMkLst>
      </pc:sldChg>
      <pc:sldChg chg="add">
        <pc:chgData name="Arnold, Geoffrey" userId="84df3a83-fb20-4e73-a9fb-16fe3fc1bec7" providerId="ADAL" clId="{13AFB07E-F1D9-40E4-957A-44FF4364E808}" dt="2024-05-29T18:10:45.527" v="111"/>
        <pc:sldMkLst>
          <pc:docMk/>
          <pc:sldMk cId="0" sldId="290"/>
        </pc:sldMkLst>
      </pc:sldChg>
      <pc:sldChg chg="add">
        <pc:chgData name="Arnold, Geoffrey" userId="84df3a83-fb20-4e73-a9fb-16fe3fc1bec7" providerId="ADAL" clId="{13AFB07E-F1D9-40E4-957A-44FF4364E808}" dt="2024-05-29T18:10:45.527" v="111"/>
        <pc:sldMkLst>
          <pc:docMk/>
          <pc:sldMk cId="0" sldId="291"/>
        </pc:sldMkLst>
      </pc:sldChg>
      <pc:sldChg chg="addSp delSp modSp mod">
        <pc:chgData name="Arnold, Geoffrey" userId="84df3a83-fb20-4e73-a9fb-16fe3fc1bec7" providerId="ADAL" clId="{13AFB07E-F1D9-40E4-957A-44FF4364E808}" dt="2024-05-29T18:10:24.590" v="110" actId="27636"/>
        <pc:sldMkLst>
          <pc:docMk/>
          <pc:sldMk cId="0" sldId="292"/>
        </pc:sldMkLst>
        <pc:spChg chg="mod">
          <ac:chgData name="Arnold, Geoffrey" userId="84df3a83-fb20-4e73-a9fb-16fe3fc1bec7" providerId="ADAL" clId="{13AFB07E-F1D9-40E4-957A-44FF4364E808}" dt="2024-05-29T18:10:24.590" v="110" actId="27636"/>
          <ac:spMkLst>
            <pc:docMk/>
            <pc:sldMk cId="0" sldId="292"/>
            <ac:spMk id="401" creationId="{00000000-0000-0000-0000-000000000000}"/>
          </ac:spMkLst>
        </pc:spChg>
        <pc:spChg chg="del mod">
          <ac:chgData name="Arnold, Geoffrey" userId="84df3a83-fb20-4e73-a9fb-16fe3fc1bec7" providerId="ADAL" clId="{13AFB07E-F1D9-40E4-957A-44FF4364E808}" dt="2024-05-29T15:19:49.558" v="2" actId="478"/>
          <ac:spMkLst>
            <pc:docMk/>
            <pc:sldMk cId="0" sldId="292"/>
            <ac:spMk id="402" creationId="{00000000-0000-0000-0000-000000000000}"/>
          </ac:spMkLst>
        </pc:spChg>
        <pc:picChg chg="add del mod">
          <ac:chgData name="Arnold, Geoffrey" userId="84df3a83-fb20-4e73-a9fb-16fe3fc1bec7" providerId="ADAL" clId="{13AFB07E-F1D9-40E4-957A-44FF4364E808}" dt="2024-05-29T15:27:03.614" v="91" actId="478"/>
          <ac:picMkLst>
            <pc:docMk/>
            <pc:sldMk cId="0" sldId="292"/>
            <ac:picMk id="3" creationId="{2A0C107C-EAC2-44E4-B81B-970156F855A2}"/>
          </ac:picMkLst>
        </pc:picChg>
        <pc:picChg chg="del">
          <ac:chgData name="Arnold, Geoffrey" userId="84df3a83-fb20-4e73-a9fb-16fe3fc1bec7" providerId="ADAL" clId="{13AFB07E-F1D9-40E4-957A-44FF4364E808}" dt="2024-05-29T15:19:38.379" v="0" actId="478"/>
          <ac:picMkLst>
            <pc:docMk/>
            <pc:sldMk cId="0" sldId="292"/>
            <ac:picMk id="403" creationId="{00000000-0000-0000-0000-000000000000}"/>
          </ac:picMkLst>
        </pc:picChg>
      </pc:sldChg>
      <pc:sldChg chg="delSp mod">
        <pc:chgData name="Arnold, Geoffrey" userId="84df3a83-fb20-4e73-a9fb-16fe3fc1bec7" providerId="ADAL" clId="{13AFB07E-F1D9-40E4-957A-44FF4364E808}" dt="2024-05-29T15:25:27.817" v="89" actId="478"/>
        <pc:sldMkLst>
          <pc:docMk/>
          <pc:sldMk cId="0" sldId="298"/>
        </pc:sldMkLst>
        <pc:spChg chg="del">
          <ac:chgData name="Arnold, Geoffrey" userId="84df3a83-fb20-4e73-a9fb-16fe3fc1bec7" providerId="ADAL" clId="{13AFB07E-F1D9-40E4-957A-44FF4364E808}" dt="2024-05-29T15:25:27.817" v="89" actId="478"/>
          <ac:spMkLst>
            <pc:docMk/>
            <pc:sldMk cId="0" sldId="298"/>
            <ac:spMk id="432" creationId="{00000000-0000-0000-0000-000000000000}"/>
          </ac:spMkLst>
        </pc:spChg>
        <pc:picChg chg="del">
          <ac:chgData name="Arnold, Geoffrey" userId="84df3a83-fb20-4e73-a9fb-16fe3fc1bec7" providerId="ADAL" clId="{13AFB07E-F1D9-40E4-957A-44FF4364E808}" dt="2024-05-29T15:25:27.817" v="89" actId="478"/>
          <ac:picMkLst>
            <pc:docMk/>
            <pc:sldMk cId="0" sldId="298"/>
            <ac:picMk id="433" creationId="{00000000-0000-0000-0000-000000000000}"/>
          </ac:picMkLst>
        </pc:picChg>
      </pc:sldChg>
      <pc:sldChg chg="delSp mod">
        <pc:chgData name="Arnold, Geoffrey" userId="84df3a83-fb20-4e73-a9fb-16fe3fc1bec7" providerId="ADAL" clId="{13AFB07E-F1D9-40E4-957A-44FF4364E808}" dt="2024-05-29T15:25:25.153" v="88" actId="478"/>
        <pc:sldMkLst>
          <pc:docMk/>
          <pc:sldMk cId="0" sldId="299"/>
        </pc:sldMkLst>
        <pc:spChg chg="del">
          <ac:chgData name="Arnold, Geoffrey" userId="84df3a83-fb20-4e73-a9fb-16fe3fc1bec7" providerId="ADAL" clId="{13AFB07E-F1D9-40E4-957A-44FF4364E808}" dt="2024-05-29T15:25:25.153" v="88" actId="478"/>
          <ac:spMkLst>
            <pc:docMk/>
            <pc:sldMk cId="0" sldId="299"/>
            <ac:spMk id="441" creationId="{00000000-0000-0000-0000-000000000000}"/>
          </ac:spMkLst>
        </pc:spChg>
        <pc:picChg chg="del">
          <ac:chgData name="Arnold, Geoffrey" userId="84df3a83-fb20-4e73-a9fb-16fe3fc1bec7" providerId="ADAL" clId="{13AFB07E-F1D9-40E4-957A-44FF4364E808}" dt="2024-05-29T15:25:25.153" v="88" actId="478"/>
          <ac:picMkLst>
            <pc:docMk/>
            <pc:sldMk cId="0" sldId="299"/>
            <ac:picMk id="442" creationId="{00000000-0000-0000-0000-000000000000}"/>
          </ac:picMkLst>
        </pc:picChg>
      </pc:sldChg>
      <pc:sldChg chg="delSp mod">
        <pc:chgData name="Arnold, Geoffrey" userId="84df3a83-fb20-4e73-a9fb-16fe3fc1bec7" providerId="ADAL" clId="{13AFB07E-F1D9-40E4-957A-44FF4364E808}" dt="2024-05-29T15:25:22.038" v="87" actId="478"/>
        <pc:sldMkLst>
          <pc:docMk/>
          <pc:sldMk cId="0" sldId="300"/>
        </pc:sldMkLst>
        <pc:spChg chg="del">
          <ac:chgData name="Arnold, Geoffrey" userId="84df3a83-fb20-4e73-a9fb-16fe3fc1bec7" providerId="ADAL" clId="{13AFB07E-F1D9-40E4-957A-44FF4364E808}" dt="2024-05-29T15:25:22.038" v="87" actId="478"/>
          <ac:spMkLst>
            <pc:docMk/>
            <pc:sldMk cId="0" sldId="300"/>
            <ac:spMk id="450" creationId="{00000000-0000-0000-0000-000000000000}"/>
          </ac:spMkLst>
        </pc:spChg>
        <pc:picChg chg="del">
          <ac:chgData name="Arnold, Geoffrey" userId="84df3a83-fb20-4e73-a9fb-16fe3fc1bec7" providerId="ADAL" clId="{13AFB07E-F1D9-40E4-957A-44FF4364E808}" dt="2024-05-29T15:25:22.038" v="87" actId="478"/>
          <ac:picMkLst>
            <pc:docMk/>
            <pc:sldMk cId="0" sldId="300"/>
            <ac:picMk id="451" creationId="{00000000-0000-0000-0000-000000000000}"/>
          </ac:picMkLst>
        </pc:picChg>
      </pc:sldChg>
      <pc:sldChg chg="delSp modSp mod">
        <pc:chgData name="Arnold, Geoffrey" userId="84df3a83-fb20-4e73-a9fb-16fe3fc1bec7" providerId="ADAL" clId="{13AFB07E-F1D9-40E4-957A-44FF4364E808}" dt="2024-05-29T15:24:46.563" v="78" actId="478"/>
        <pc:sldMkLst>
          <pc:docMk/>
          <pc:sldMk cId="0" sldId="309"/>
        </pc:sldMkLst>
        <pc:spChg chg="del mod">
          <ac:chgData name="Arnold, Geoffrey" userId="84df3a83-fb20-4e73-a9fb-16fe3fc1bec7" providerId="ADAL" clId="{13AFB07E-F1D9-40E4-957A-44FF4364E808}" dt="2024-05-29T15:24:46.563" v="78" actId="478"/>
          <ac:spMkLst>
            <pc:docMk/>
            <pc:sldMk cId="0" sldId="309"/>
            <ac:spMk id="487" creationId="{00000000-0000-0000-0000-000000000000}"/>
          </ac:spMkLst>
        </pc:spChg>
        <pc:picChg chg="del">
          <ac:chgData name="Arnold, Geoffrey" userId="84df3a83-fb20-4e73-a9fb-16fe3fc1bec7" providerId="ADAL" clId="{13AFB07E-F1D9-40E4-957A-44FF4364E808}" dt="2024-05-29T15:24:41.936" v="76" actId="478"/>
          <ac:picMkLst>
            <pc:docMk/>
            <pc:sldMk cId="0" sldId="309"/>
            <ac:picMk id="488" creationId="{00000000-0000-0000-0000-000000000000}"/>
          </ac:picMkLst>
        </pc:picChg>
      </pc:sldChg>
      <pc:sldChg chg="delSp mod">
        <pc:chgData name="Arnold, Geoffrey" userId="84df3a83-fb20-4e73-a9fb-16fe3fc1bec7" providerId="ADAL" clId="{13AFB07E-F1D9-40E4-957A-44FF4364E808}" dt="2024-05-29T15:24:50.590" v="80" actId="478"/>
        <pc:sldMkLst>
          <pc:docMk/>
          <pc:sldMk cId="0" sldId="311"/>
        </pc:sldMkLst>
        <pc:spChg chg="del">
          <ac:chgData name="Arnold, Geoffrey" userId="84df3a83-fb20-4e73-a9fb-16fe3fc1bec7" providerId="ADAL" clId="{13AFB07E-F1D9-40E4-957A-44FF4364E808}" dt="2024-05-29T15:24:50.060" v="79" actId="478"/>
          <ac:spMkLst>
            <pc:docMk/>
            <pc:sldMk cId="0" sldId="311"/>
            <ac:spMk id="504" creationId="{00000000-0000-0000-0000-000000000000}"/>
          </ac:spMkLst>
        </pc:spChg>
        <pc:picChg chg="del">
          <ac:chgData name="Arnold, Geoffrey" userId="84df3a83-fb20-4e73-a9fb-16fe3fc1bec7" providerId="ADAL" clId="{13AFB07E-F1D9-40E4-957A-44FF4364E808}" dt="2024-05-29T15:24:50.590" v="80" actId="478"/>
          <ac:picMkLst>
            <pc:docMk/>
            <pc:sldMk cId="0" sldId="311"/>
            <ac:picMk id="505" creationId="{00000000-0000-0000-0000-000000000000}"/>
          </ac:picMkLst>
        </pc:picChg>
      </pc:sldChg>
      <pc:sldChg chg="delSp mod">
        <pc:chgData name="Arnold, Geoffrey" userId="84df3a83-fb20-4e73-a9fb-16fe3fc1bec7" providerId="ADAL" clId="{13AFB07E-F1D9-40E4-957A-44FF4364E808}" dt="2024-05-29T15:24:54.412" v="82" actId="478"/>
        <pc:sldMkLst>
          <pc:docMk/>
          <pc:sldMk cId="0" sldId="312"/>
        </pc:sldMkLst>
        <pc:spChg chg="del">
          <ac:chgData name="Arnold, Geoffrey" userId="84df3a83-fb20-4e73-a9fb-16fe3fc1bec7" providerId="ADAL" clId="{13AFB07E-F1D9-40E4-957A-44FF4364E808}" dt="2024-05-29T15:24:54.412" v="82" actId="478"/>
          <ac:spMkLst>
            <pc:docMk/>
            <pc:sldMk cId="0" sldId="312"/>
            <ac:spMk id="521" creationId="{00000000-0000-0000-0000-000000000000}"/>
          </ac:spMkLst>
        </pc:spChg>
        <pc:picChg chg="del">
          <ac:chgData name="Arnold, Geoffrey" userId="84df3a83-fb20-4e73-a9fb-16fe3fc1bec7" providerId="ADAL" clId="{13AFB07E-F1D9-40E4-957A-44FF4364E808}" dt="2024-05-29T15:24:53.196" v="81" actId="478"/>
          <ac:picMkLst>
            <pc:docMk/>
            <pc:sldMk cId="0" sldId="312"/>
            <ac:picMk id="522" creationId="{00000000-0000-0000-0000-000000000000}"/>
          </ac:picMkLst>
        </pc:picChg>
      </pc:sldChg>
      <pc:sldChg chg="delSp mod">
        <pc:chgData name="Arnold, Geoffrey" userId="84df3a83-fb20-4e73-a9fb-16fe3fc1bec7" providerId="ADAL" clId="{13AFB07E-F1D9-40E4-957A-44FF4364E808}" dt="2024-05-29T15:24:58.204" v="83" actId="478"/>
        <pc:sldMkLst>
          <pc:docMk/>
          <pc:sldMk cId="0" sldId="313"/>
        </pc:sldMkLst>
        <pc:spChg chg="del">
          <ac:chgData name="Arnold, Geoffrey" userId="84df3a83-fb20-4e73-a9fb-16fe3fc1bec7" providerId="ADAL" clId="{13AFB07E-F1D9-40E4-957A-44FF4364E808}" dt="2024-05-29T15:24:58.204" v="83" actId="478"/>
          <ac:spMkLst>
            <pc:docMk/>
            <pc:sldMk cId="0" sldId="313"/>
            <ac:spMk id="537" creationId="{00000000-0000-0000-0000-000000000000}"/>
          </ac:spMkLst>
        </pc:spChg>
        <pc:picChg chg="del">
          <ac:chgData name="Arnold, Geoffrey" userId="84df3a83-fb20-4e73-a9fb-16fe3fc1bec7" providerId="ADAL" clId="{13AFB07E-F1D9-40E4-957A-44FF4364E808}" dt="2024-05-29T15:24:58.204" v="83" actId="478"/>
          <ac:picMkLst>
            <pc:docMk/>
            <pc:sldMk cId="0" sldId="313"/>
            <ac:picMk id="538" creationId="{00000000-0000-0000-0000-000000000000}"/>
          </ac:picMkLst>
        </pc:picChg>
      </pc:sldChg>
      <pc:sldChg chg="delSp mod">
        <pc:chgData name="Arnold, Geoffrey" userId="84df3a83-fb20-4e73-a9fb-16fe3fc1bec7" providerId="ADAL" clId="{13AFB07E-F1D9-40E4-957A-44FF4364E808}" dt="2024-05-29T15:25:01.361" v="84" actId="478"/>
        <pc:sldMkLst>
          <pc:docMk/>
          <pc:sldMk cId="0" sldId="314"/>
        </pc:sldMkLst>
        <pc:spChg chg="del">
          <ac:chgData name="Arnold, Geoffrey" userId="84df3a83-fb20-4e73-a9fb-16fe3fc1bec7" providerId="ADAL" clId="{13AFB07E-F1D9-40E4-957A-44FF4364E808}" dt="2024-05-29T15:25:01.361" v="84" actId="478"/>
          <ac:spMkLst>
            <pc:docMk/>
            <pc:sldMk cId="0" sldId="314"/>
            <ac:spMk id="546" creationId="{00000000-0000-0000-0000-000000000000}"/>
          </ac:spMkLst>
        </pc:spChg>
        <pc:picChg chg="del">
          <ac:chgData name="Arnold, Geoffrey" userId="84df3a83-fb20-4e73-a9fb-16fe3fc1bec7" providerId="ADAL" clId="{13AFB07E-F1D9-40E4-957A-44FF4364E808}" dt="2024-05-29T15:25:01.361" v="84" actId="478"/>
          <ac:picMkLst>
            <pc:docMk/>
            <pc:sldMk cId="0" sldId="314"/>
            <ac:picMk id="547" creationId="{00000000-0000-0000-0000-000000000000}"/>
          </ac:picMkLst>
        </pc:picChg>
      </pc:sldChg>
      <pc:sldChg chg="delSp mod">
        <pc:chgData name="Arnold, Geoffrey" userId="84df3a83-fb20-4e73-a9fb-16fe3fc1bec7" providerId="ADAL" clId="{13AFB07E-F1D9-40E4-957A-44FF4364E808}" dt="2024-05-29T15:25:06.535" v="85" actId="478"/>
        <pc:sldMkLst>
          <pc:docMk/>
          <pc:sldMk cId="0" sldId="315"/>
        </pc:sldMkLst>
        <pc:spChg chg="del">
          <ac:chgData name="Arnold, Geoffrey" userId="84df3a83-fb20-4e73-a9fb-16fe3fc1bec7" providerId="ADAL" clId="{13AFB07E-F1D9-40E4-957A-44FF4364E808}" dt="2024-05-29T15:25:06.535" v="85" actId="478"/>
          <ac:spMkLst>
            <pc:docMk/>
            <pc:sldMk cId="0" sldId="315"/>
            <ac:spMk id="554" creationId="{00000000-0000-0000-0000-000000000000}"/>
          </ac:spMkLst>
        </pc:spChg>
        <pc:picChg chg="del">
          <ac:chgData name="Arnold, Geoffrey" userId="84df3a83-fb20-4e73-a9fb-16fe3fc1bec7" providerId="ADAL" clId="{13AFB07E-F1D9-40E4-957A-44FF4364E808}" dt="2024-05-29T15:25:06.535" v="85" actId="478"/>
          <ac:picMkLst>
            <pc:docMk/>
            <pc:sldMk cId="0" sldId="315"/>
            <ac:picMk id="555" creationId="{00000000-0000-0000-0000-000000000000}"/>
          </ac:picMkLst>
        </pc:picChg>
      </pc:sldChg>
      <pc:sldChg chg="del">
        <pc:chgData name="Arnold, Geoffrey" userId="84df3a83-fb20-4e73-a9fb-16fe3fc1bec7" providerId="ADAL" clId="{13AFB07E-F1D9-40E4-957A-44FF4364E808}" dt="2024-05-29T15:25:11.378" v="86" actId="47"/>
        <pc:sldMkLst>
          <pc:docMk/>
          <pc:sldMk cId="1089553181" sldId="316"/>
        </pc:sldMkLst>
      </pc:sldChg>
      <pc:sldChg chg="add ord">
        <pc:chgData name="Arnold, Geoffrey" userId="84df3a83-fb20-4e73-a9fb-16fe3fc1bec7" providerId="ADAL" clId="{13AFB07E-F1D9-40E4-957A-44FF4364E808}" dt="2024-05-29T18:10:20.023" v="96"/>
        <pc:sldMkLst>
          <pc:docMk/>
          <pc:sldMk cId="3987425251" sldId="316"/>
        </pc:sldMkLst>
      </pc:sldChg>
      <pc:sldMasterChg chg="modSldLayout">
        <pc:chgData name="Arnold, Geoffrey" userId="84df3a83-fb20-4e73-a9fb-16fe3fc1bec7" providerId="ADAL" clId="{13AFB07E-F1D9-40E4-957A-44FF4364E808}" dt="2024-05-29T15:22:41.427" v="75"/>
        <pc:sldMasterMkLst>
          <pc:docMk/>
          <pc:sldMasterMk cId="0" sldId="2147483648"/>
        </pc:sldMasterMkLst>
        <pc:sldLayoutChg chg="addSp delSp modSp mod">
          <pc:chgData name="Arnold, Geoffrey" userId="84df3a83-fb20-4e73-a9fb-16fe3fc1bec7" providerId="ADAL" clId="{13AFB07E-F1D9-40E4-957A-44FF4364E808}" dt="2024-05-29T15:22:22.304" v="69" actId="1076"/>
          <pc:sldLayoutMkLst>
            <pc:docMk/>
            <pc:sldMasterMk cId="0" sldId="2147483648"/>
            <pc:sldLayoutMk cId="0" sldId="2147483649"/>
          </pc:sldLayoutMkLst>
          <pc:spChg chg="add del mod">
            <ac:chgData name="Arnold, Geoffrey" userId="84df3a83-fb20-4e73-a9fb-16fe3fc1bec7" providerId="ADAL" clId="{13AFB07E-F1D9-40E4-957A-44FF4364E808}" dt="2024-05-29T15:22:10.420" v="64" actId="478"/>
            <ac:spMkLst>
              <pc:docMk/>
              <pc:sldMasterMk cId="0" sldId="2147483648"/>
              <pc:sldLayoutMk cId="0" sldId="2147483649"/>
              <ac:spMk id="8" creationId="{DD30CA9C-16C1-47E3-87D6-3A66371827BC}"/>
            </ac:spMkLst>
          </pc:spChg>
          <pc:picChg chg="add del mod">
            <ac:chgData name="Arnold, Geoffrey" userId="84df3a83-fb20-4e73-a9fb-16fe3fc1bec7" providerId="ADAL" clId="{13AFB07E-F1D9-40E4-957A-44FF4364E808}" dt="2024-05-29T15:22:22.304" v="69" actId="1076"/>
            <ac:picMkLst>
              <pc:docMk/>
              <pc:sldMasterMk cId="0" sldId="2147483648"/>
              <pc:sldLayoutMk cId="0" sldId="2147483649"/>
              <ac:picMk id="9" creationId="{B6683FE0-F457-4EB2-9107-3BC0071E4418}"/>
            </ac:picMkLst>
          </pc:picChg>
          <pc:picChg chg="del">
            <ac:chgData name="Arnold, Geoffrey" userId="84df3a83-fb20-4e73-a9fb-16fe3fc1bec7" providerId="ADAL" clId="{13AFB07E-F1D9-40E4-957A-44FF4364E808}" dt="2024-05-29T15:22:01.152" v="59" actId="478"/>
            <ac:picMkLst>
              <pc:docMk/>
              <pc:sldMasterMk cId="0" sldId="2147483648"/>
              <pc:sldLayoutMk cId="0" sldId="2147483649"/>
              <ac:picMk id="20" creationId="{00000000-0000-0000-0000-000000000000}"/>
            </ac:picMkLst>
          </pc:picChg>
        </pc:sldLayoutChg>
        <pc:sldLayoutChg chg="addSp delSp modSp mod">
          <pc:chgData name="Arnold, Geoffrey" userId="84df3a83-fb20-4e73-a9fb-16fe3fc1bec7" providerId="ADAL" clId="{13AFB07E-F1D9-40E4-957A-44FF4364E808}" dt="2024-05-29T15:21:36.785" v="48" actId="1076"/>
          <pc:sldLayoutMkLst>
            <pc:docMk/>
            <pc:sldMasterMk cId="0" sldId="2147483648"/>
            <pc:sldLayoutMk cId="0" sldId="2147483651"/>
          </pc:sldLayoutMkLst>
          <pc:spChg chg="mod">
            <ac:chgData name="Arnold, Geoffrey" userId="84df3a83-fb20-4e73-a9fb-16fe3fc1bec7" providerId="ADAL" clId="{13AFB07E-F1D9-40E4-957A-44FF4364E808}" dt="2024-05-29T15:21:36.785" v="48" actId="1076"/>
            <ac:spMkLst>
              <pc:docMk/>
              <pc:sldMasterMk cId="0" sldId="2147483648"/>
              <pc:sldLayoutMk cId="0" sldId="2147483651"/>
              <ac:spMk id="39" creationId="{00000000-0000-0000-0000-000000000000}"/>
            </ac:spMkLst>
          </pc:spChg>
          <pc:spChg chg="mod">
            <ac:chgData name="Arnold, Geoffrey" userId="84df3a83-fb20-4e73-a9fb-16fe3fc1bec7" providerId="ADAL" clId="{13AFB07E-F1D9-40E4-957A-44FF4364E808}" dt="2024-05-29T15:21:30.406" v="38" actId="1038"/>
            <ac:spMkLst>
              <pc:docMk/>
              <pc:sldMasterMk cId="0" sldId="2147483648"/>
              <pc:sldLayoutMk cId="0" sldId="2147483651"/>
              <ac:spMk id="40" creationId="{00000000-0000-0000-0000-000000000000}"/>
            </ac:spMkLst>
          </pc:spChg>
          <pc:picChg chg="add mod">
            <ac:chgData name="Arnold, Geoffrey" userId="84df3a83-fb20-4e73-a9fb-16fe3fc1bec7" providerId="ADAL" clId="{13AFB07E-F1D9-40E4-957A-44FF4364E808}" dt="2024-05-29T15:21:34.174" v="46" actId="1037"/>
            <ac:picMkLst>
              <pc:docMk/>
              <pc:sldMasterMk cId="0" sldId="2147483648"/>
              <pc:sldLayoutMk cId="0" sldId="2147483651"/>
              <ac:picMk id="3" creationId="{9E7A8993-DB29-4150-8AAC-4DC0B6524514}"/>
            </ac:picMkLst>
          </pc:picChg>
          <pc:picChg chg="del">
            <ac:chgData name="Arnold, Geoffrey" userId="84df3a83-fb20-4e73-a9fb-16fe3fc1bec7" providerId="ADAL" clId="{13AFB07E-F1D9-40E4-957A-44FF4364E808}" dt="2024-05-29T15:21:04.980" v="20" actId="478"/>
            <ac:picMkLst>
              <pc:docMk/>
              <pc:sldMasterMk cId="0" sldId="2147483648"/>
              <pc:sldLayoutMk cId="0" sldId="2147483651"/>
              <ac:picMk id="41" creationId="{00000000-0000-0000-0000-000000000000}"/>
            </ac:picMkLst>
          </pc:picChg>
        </pc:sldLayoutChg>
        <pc:sldLayoutChg chg="addSp delSp modSp mod">
          <pc:chgData name="Arnold, Geoffrey" userId="84df3a83-fb20-4e73-a9fb-16fe3fc1bec7" providerId="ADAL" clId="{13AFB07E-F1D9-40E4-957A-44FF4364E808}" dt="2024-05-29T15:21:41.316" v="50"/>
          <pc:sldLayoutMkLst>
            <pc:docMk/>
            <pc:sldMasterMk cId="0" sldId="2147483648"/>
            <pc:sldLayoutMk cId="0" sldId="2147483654"/>
          </pc:sldLayoutMkLst>
          <pc:spChg chg="add mod">
            <ac:chgData name="Arnold, Geoffrey" userId="84df3a83-fb20-4e73-a9fb-16fe3fc1bec7" providerId="ADAL" clId="{13AFB07E-F1D9-40E4-957A-44FF4364E808}" dt="2024-05-29T15:21:41.316" v="50"/>
            <ac:spMkLst>
              <pc:docMk/>
              <pc:sldMasterMk cId="0" sldId="2147483648"/>
              <pc:sldLayoutMk cId="0" sldId="2147483654"/>
              <ac:spMk id="10" creationId="{33D2340D-91B7-49EC-B44A-1ECA7E9D1F2A}"/>
            </ac:spMkLst>
          </pc:spChg>
          <pc:spChg chg="del">
            <ac:chgData name="Arnold, Geoffrey" userId="84df3a83-fb20-4e73-a9fb-16fe3fc1bec7" providerId="ADAL" clId="{13AFB07E-F1D9-40E4-957A-44FF4364E808}" dt="2024-05-29T15:21:41.103" v="49" actId="478"/>
            <ac:spMkLst>
              <pc:docMk/>
              <pc:sldMasterMk cId="0" sldId="2147483648"/>
              <pc:sldLayoutMk cId="0" sldId="2147483654"/>
              <ac:spMk id="67" creationId="{00000000-0000-0000-0000-000000000000}"/>
            </ac:spMkLst>
          </pc:spChg>
          <pc:picChg chg="add del mod">
            <ac:chgData name="Arnold, Geoffrey" userId="84df3a83-fb20-4e73-a9fb-16fe3fc1bec7" providerId="ADAL" clId="{13AFB07E-F1D9-40E4-957A-44FF4364E808}" dt="2024-05-29T15:21:24.942" v="33"/>
            <ac:picMkLst>
              <pc:docMk/>
              <pc:sldMasterMk cId="0" sldId="2147483648"/>
              <pc:sldLayoutMk cId="0" sldId="2147483654"/>
              <ac:picMk id="3" creationId="{5DE77E00-4EE2-430F-9CE5-B41C70061243}"/>
            </ac:picMkLst>
          </pc:picChg>
          <pc:picChg chg="add mod">
            <ac:chgData name="Arnold, Geoffrey" userId="84df3a83-fb20-4e73-a9fb-16fe3fc1bec7" providerId="ADAL" clId="{13AFB07E-F1D9-40E4-957A-44FF4364E808}" dt="2024-05-29T15:21:41.316" v="50"/>
            <ac:picMkLst>
              <pc:docMk/>
              <pc:sldMasterMk cId="0" sldId="2147483648"/>
              <pc:sldLayoutMk cId="0" sldId="2147483654"/>
              <ac:picMk id="11" creationId="{C74DAD35-3617-4DCD-9FBE-3EE125179B69}"/>
            </ac:picMkLst>
          </pc:picChg>
          <pc:picChg chg="del">
            <ac:chgData name="Arnold, Geoffrey" userId="84df3a83-fb20-4e73-a9fb-16fe3fc1bec7" providerId="ADAL" clId="{13AFB07E-F1D9-40E4-957A-44FF4364E808}" dt="2024-05-29T15:21:23.212" v="28" actId="478"/>
            <ac:picMkLst>
              <pc:docMk/>
              <pc:sldMasterMk cId="0" sldId="2147483648"/>
              <pc:sldLayoutMk cId="0" sldId="2147483654"/>
              <ac:picMk id="68" creationId="{00000000-0000-0000-0000-000000000000}"/>
            </ac:picMkLst>
          </pc:picChg>
        </pc:sldLayoutChg>
        <pc:sldLayoutChg chg="addSp delSp modSp mod">
          <pc:chgData name="Arnold, Geoffrey" userId="84df3a83-fb20-4e73-a9fb-16fe3fc1bec7" providerId="ADAL" clId="{13AFB07E-F1D9-40E4-957A-44FF4364E808}" dt="2024-05-29T15:21:44.834" v="52"/>
          <pc:sldLayoutMkLst>
            <pc:docMk/>
            <pc:sldMasterMk cId="0" sldId="2147483648"/>
            <pc:sldLayoutMk cId="0" sldId="2147483655"/>
          </pc:sldLayoutMkLst>
          <pc:spChg chg="add mod">
            <ac:chgData name="Arnold, Geoffrey" userId="84df3a83-fb20-4e73-a9fb-16fe3fc1bec7" providerId="ADAL" clId="{13AFB07E-F1D9-40E4-957A-44FF4364E808}" dt="2024-05-29T15:21:44.834" v="52"/>
            <ac:spMkLst>
              <pc:docMk/>
              <pc:sldMasterMk cId="0" sldId="2147483648"/>
              <pc:sldLayoutMk cId="0" sldId="2147483655"/>
              <ac:spMk id="8" creationId="{DDBB969A-F514-4E84-8985-D58097FEBBC1}"/>
            </ac:spMkLst>
          </pc:spChg>
          <pc:spChg chg="del">
            <ac:chgData name="Arnold, Geoffrey" userId="84df3a83-fb20-4e73-a9fb-16fe3fc1bec7" providerId="ADAL" clId="{13AFB07E-F1D9-40E4-957A-44FF4364E808}" dt="2024-05-29T15:21:44.612" v="51" actId="478"/>
            <ac:spMkLst>
              <pc:docMk/>
              <pc:sldMasterMk cId="0" sldId="2147483648"/>
              <pc:sldLayoutMk cId="0" sldId="2147483655"/>
              <ac:spMk id="79" creationId="{00000000-0000-0000-0000-000000000000}"/>
            </ac:spMkLst>
          </pc:spChg>
          <pc:picChg chg="add mod">
            <ac:chgData name="Arnold, Geoffrey" userId="84df3a83-fb20-4e73-a9fb-16fe3fc1bec7" providerId="ADAL" clId="{13AFB07E-F1D9-40E4-957A-44FF4364E808}" dt="2024-05-29T15:21:44.834" v="52"/>
            <ac:picMkLst>
              <pc:docMk/>
              <pc:sldMasterMk cId="0" sldId="2147483648"/>
              <pc:sldLayoutMk cId="0" sldId="2147483655"/>
              <ac:picMk id="9" creationId="{966D0932-4BDF-485C-9936-06842A2F9B24}"/>
            </ac:picMkLst>
          </pc:picChg>
          <pc:picChg chg="del">
            <ac:chgData name="Arnold, Geoffrey" userId="84df3a83-fb20-4e73-a9fb-16fe3fc1bec7" providerId="ADAL" clId="{13AFB07E-F1D9-40E4-957A-44FF4364E808}" dt="2024-05-29T15:21:44.612" v="51" actId="478"/>
            <ac:picMkLst>
              <pc:docMk/>
              <pc:sldMasterMk cId="0" sldId="2147483648"/>
              <pc:sldLayoutMk cId="0" sldId="2147483655"/>
              <ac:picMk id="80" creationId="{00000000-0000-0000-0000-000000000000}"/>
            </ac:picMkLst>
          </pc:picChg>
        </pc:sldLayoutChg>
        <pc:sldLayoutChg chg="addSp delSp modSp mod">
          <pc:chgData name="Arnold, Geoffrey" userId="84df3a83-fb20-4e73-a9fb-16fe3fc1bec7" providerId="ADAL" clId="{13AFB07E-F1D9-40E4-957A-44FF4364E808}" dt="2024-05-29T15:21:48.192" v="54"/>
          <pc:sldLayoutMkLst>
            <pc:docMk/>
            <pc:sldMasterMk cId="0" sldId="2147483648"/>
            <pc:sldLayoutMk cId="0" sldId="2147483656"/>
          </pc:sldLayoutMkLst>
          <pc:spChg chg="add mod">
            <ac:chgData name="Arnold, Geoffrey" userId="84df3a83-fb20-4e73-a9fb-16fe3fc1bec7" providerId="ADAL" clId="{13AFB07E-F1D9-40E4-957A-44FF4364E808}" dt="2024-05-29T15:21:48.192" v="54"/>
            <ac:spMkLst>
              <pc:docMk/>
              <pc:sldMasterMk cId="0" sldId="2147483648"/>
              <pc:sldLayoutMk cId="0" sldId="2147483656"/>
              <ac:spMk id="8" creationId="{550132FF-665B-4963-9D8C-DD50FC669F5F}"/>
            </ac:spMkLst>
          </pc:spChg>
          <pc:spChg chg="del">
            <ac:chgData name="Arnold, Geoffrey" userId="84df3a83-fb20-4e73-a9fb-16fe3fc1bec7" providerId="ADAL" clId="{13AFB07E-F1D9-40E4-957A-44FF4364E808}" dt="2024-05-29T15:21:48.041" v="53" actId="478"/>
            <ac:spMkLst>
              <pc:docMk/>
              <pc:sldMasterMk cId="0" sldId="2147483648"/>
              <pc:sldLayoutMk cId="0" sldId="2147483656"/>
              <ac:spMk id="92" creationId="{00000000-0000-0000-0000-000000000000}"/>
            </ac:spMkLst>
          </pc:spChg>
          <pc:picChg chg="add mod">
            <ac:chgData name="Arnold, Geoffrey" userId="84df3a83-fb20-4e73-a9fb-16fe3fc1bec7" providerId="ADAL" clId="{13AFB07E-F1D9-40E4-957A-44FF4364E808}" dt="2024-05-29T15:21:48.192" v="54"/>
            <ac:picMkLst>
              <pc:docMk/>
              <pc:sldMasterMk cId="0" sldId="2147483648"/>
              <pc:sldLayoutMk cId="0" sldId="2147483656"/>
              <ac:picMk id="9" creationId="{017AFA90-74CA-4CD8-B167-285AEF1CC42F}"/>
            </ac:picMkLst>
          </pc:picChg>
          <pc:picChg chg="del">
            <ac:chgData name="Arnold, Geoffrey" userId="84df3a83-fb20-4e73-a9fb-16fe3fc1bec7" providerId="ADAL" clId="{13AFB07E-F1D9-40E4-957A-44FF4364E808}" dt="2024-05-29T15:21:48.041" v="53" actId="478"/>
            <ac:picMkLst>
              <pc:docMk/>
              <pc:sldMasterMk cId="0" sldId="2147483648"/>
              <pc:sldLayoutMk cId="0" sldId="2147483656"/>
              <ac:picMk id="93" creationId="{00000000-0000-0000-0000-000000000000}"/>
            </ac:picMkLst>
          </pc:picChg>
        </pc:sldLayoutChg>
        <pc:sldLayoutChg chg="addSp delSp modSp mod">
          <pc:chgData name="Arnold, Geoffrey" userId="84df3a83-fb20-4e73-a9fb-16fe3fc1bec7" providerId="ADAL" clId="{13AFB07E-F1D9-40E4-957A-44FF4364E808}" dt="2024-05-29T15:21:51.568" v="56"/>
          <pc:sldLayoutMkLst>
            <pc:docMk/>
            <pc:sldMasterMk cId="0" sldId="2147483648"/>
            <pc:sldLayoutMk cId="0" sldId="2147483659"/>
          </pc:sldLayoutMkLst>
          <pc:spChg chg="add mod">
            <ac:chgData name="Arnold, Geoffrey" userId="84df3a83-fb20-4e73-a9fb-16fe3fc1bec7" providerId="ADAL" clId="{13AFB07E-F1D9-40E4-957A-44FF4364E808}" dt="2024-05-29T15:21:51.568" v="56"/>
            <ac:spMkLst>
              <pc:docMk/>
              <pc:sldMasterMk cId="0" sldId="2147483648"/>
              <pc:sldLayoutMk cId="0" sldId="2147483659"/>
              <ac:spMk id="7" creationId="{DB946096-15B3-4A52-A32E-BE78315B50E4}"/>
            </ac:spMkLst>
          </pc:spChg>
          <pc:spChg chg="del">
            <ac:chgData name="Arnold, Geoffrey" userId="84df3a83-fb20-4e73-a9fb-16fe3fc1bec7" providerId="ADAL" clId="{13AFB07E-F1D9-40E4-957A-44FF4364E808}" dt="2024-05-29T15:21:51.372" v="55" actId="478"/>
            <ac:spMkLst>
              <pc:docMk/>
              <pc:sldMasterMk cId="0" sldId="2147483648"/>
              <pc:sldLayoutMk cId="0" sldId="2147483659"/>
              <ac:spMk id="119" creationId="{00000000-0000-0000-0000-000000000000}"/>
            </ac:spMkLst>
          </pc:spChg>
          <pc:picChg chg="add mod">
            <ac:chgData name="Arnold, Geoffrey" userId="84df3a83-fb20-4e73-a9fb-16fe3fc1bec7" providerId="ADAL" clId="{13AFB07E-F1D9-40E4-957A-44FF4364E808}" dt="2024-05-29T15:21:51.568" v="56"/>
            <ac:picMkLst>
              <pc:docMk/>
              <pc:sldMasterMk cId="0" sldId="2147483648"/>
              <pc:sldLayoutMk cId="0" sldId="2147483659"/>
              <ac:picMk id="8" creationId="{02A5720F-BD95-439D-83CA-978D7F8933C5}"/>
            </ac:picMkLst>
          </pc:picChg>
          <pc:picChg chg="del">
            <ac:chgData name="Arnold, Geoffrey" userId="84df3a83-fb20-4e73-a9fb-16fe3fc1bec7" providerId="ADAL" clId="{13AFB07E-F1D9-40E4-957A-44FF4364E808}" dt="2024-05-29T15:21:51.372" v="55" actId="478"/>
            <ac:picMkLst>
              <pc:docMk/>
              <pc:sldMasterMk cId="0" sldId="2147483648"/>
              <pc:sldLayoutMk cId="0" sldId="2147483659"/>
              <ac:picMk id="120" creationId="{00000000-0000-0000-0000-000000000000}"/>
            </ac:picMkLst>
          </pc:picChg>
        </pc:sldLayoutChg>
        <pc:sldLayoutChg chg="addSp delSp modSp mod">
          <pc:chgData name="Arnold, Geoffrey" userId="84df3a83-fb20-4e73-a9fb-16fe3fc1bec7" providerId="ADAL" clId="{13AFB07E-F1D9-40E4-957A-44FF4364E808}" dt="2024-05-29T15:21:55.202" v="58"/>
          <pc:sldLayoutMkLst>
            <pc:docMk/>
            <pc:sldMasterMk cId="0" sldId="2147483648"/>
            <pc:sldLayoutMk cId="0" sldId="2147483660"/>
          </pc:sldLayoutMkLst>
          <pc:spChg chg="add mod">
            <ac:chgData name="Arnold, Geoffrey" userId="84df3a83-fb20-4e73-a9fb-16fe3fc1bec7" providerId="ADAL" clId="{13AFB07E-F1D9-40E4-957A-44FF4364E808}" dt="2024-05-29T15:21:55.202" v="58"/>
            <ac:spMkLst>
              <pc:docMk/>
              <pc:sldMasterMk cId="0" sldId="2147483648"/>
              <pc:sldLayoutMk cId="0" sldId="2147483660"/>
              <ac:spMk id="10" creationId="{CE83EB5D-9652-47C7-8919-A11E2FD94567}"/>
            </ac:spMkLst>
          </pc:spChg>
          <pc:spChg chg="del">
            <ac:chgData name="Arnold, Geoffrey" userId="84df3a83-fb20-4e73-a9fb-16fe3fc1bec7" providerId="ADAL" clId="{13AFB07E-F1D9-40E4-957A-44FF4364E808}" dt="2024-05-29T15:21:55.043" v="57" actId="478"/>
            <ac:spMkLst>
              <pc:docMk/>
              <pc:sldMasterMk cId="0" sldId="2147483648"/>
              <pc:sldLayoutMk cId="0" sldId="2147483660"/>
              <ac:spMk id="130" creationId="{00000000-0000-0000-0000-000000000000}"/>
            </ac:spMkLst>
          </pc:spChg>
          <pc:picChg chg="add mod">
            <ac:chgData name="Arnold, Geoffrey" userId="84df3a83-fb20-4e73-a9fb-16fe3fc1bec7" providerId="ADAL" clId="{13AFB07E-F1D9-40E4-957A-44FF4364E808}" dt="2024-05-29T15:21:55.202" v="58"/>
            <ac:picMkLst>
              <pc:docMk/>
              <pc:sldMasterMk cId="0" sldId="2147483648"/>
              <pc:sldLayoutMk cId="0" sldId="2147483660"/>
              <ac:picMk id="11" creationId="{E89D7548-C7E1-4D1B-8C2B-67CC277B5FDE}"/>
            </ac:picMkLst>
          </pc:picChg>
          <pc:picChg chg="del">
            <ac:chgData name="Arnold, Geoffrey" userId="84df3a83-fb20-4e73-a9fb-16fe3fc1bec7" providerId="ADAL" clId="{13AFB07E-F1D9-40E4-957A-44FF4364E808}" dt="2024-05-29T15:21:55.043" v="57" actId="478"/>
            <ac:picMkLst>
              <pc:docMk/>
              <pc:sldMasterMk cId="0" sldId="2147483648"/>
              <pc:sldLayoutMk cId="0" sldId="2147483660"/>
              <ac:picMk id="131" creationId="{00000000-0000-0000-0000-000000000000}"/>
            </ac:picMkLst>
          </pc:picChg>
        </pc:sldLayoutChg>
        <pc:sldLayoutChg chg="addSp delSp modSp mod">
          <pc:chgData name="Arnold, Geoffrey" userId="84df3a83-fb20-4e73-a9fb-16fe3fc1bec7" providerId="ADAL" clId="{13AFB07E-F1D9-40E4-957A-44FF4364E808}" dt="2024-05-29T15:22:34.924" v="71"/>
          <pc:sldLayoutMkLst>
            <pc:docMk/>
            <pc:sldMasterMk cId="0" sldId="2147483648"/>
            <pc:sldLayoutMk cId="0" sldId="2147483661"/>
          </pc:sldLayoutMkLst>
          <pc:spChg chg="add mod">
            <ac:chgData name="Arnold, Geoffrey" userId="84df3a83-fb20-4e73-a9fb-16fe3fc1bec7" providerId="ADAL" clId="{13AFB07E-F1D9-40E4-957A-44FF4364E808}" dt="2024-05-29T15:22:34.924" v="71"/>
            <ac:spMkLst>
              <pc:docMk/>
              <pc:sldMasterMk cId="0" sldId="2147483648"/>
              <pc:sldLayoutMk cId="0" sldId="2147483661"/>
              <ac:spMk id="10" creationId="{DDE3618B-88EE-4555-94DD-9C5E20874D82}"/>
            </ac:spMkLst>
          </pc:spChg>
          <pc:spChg chg="del">
            <ac:chgData name="Arnold, Geoffrey" userId="84df3a83-fb20-4e73-a9fb-16fe3fc1bec7" providerId="ADAL" clId="{13AFB07E-F1D9-40E4-957A-44FF4364E808}" dt="2024-05-29T15:22:34.476" v="70" actId="478"/>
            <ac:spMkLst>
              <pc:docMk/>
              <pc:sldMasterMk cId="0" sldId="2147483648"/>
              <pc:sldLayoutMk cId="0" sldId="2147483661"/>
              <ac:spMk id="144" creationId="{00000000-0000-0000-0000-000000000000}"/>
            </ac:spMkLst>
          </pc:spChg>
          <pc:picChg chg="add mod">
            <ac:chgData name="Arnold, Geoffrey" userId="84df3a83-fb20-4e73-a9fb-16fe3fc1bec7" providerId="ADAL" clId="{13AFB07E-F1D9-40E4-957A-44FF4364E808}" dt="2024-05-29T15:22:34.924" v="71"/>
            <ac:picMkLst>
              <pc:docMk/>
              <pc:sldMasterMk cId="0" sldId="2147483648"/>
              <pc:sldLayoutMk cId="0" sldId="2147483661"/>
              <ac:picMk id="11" creationId="{C644B3F0-5ADE-4F18-B39F-64CDEC6A3F3C}"/>
            </ac:picMkLst>
          </pc:picChg>
          <pc:picChg chg="del">
            <ac:chgData name="Arnold, Geoffrey" userId="84df3a83-fb20-4e73-a9fb-16fe3fc1bec7" providerId="ADAL" clId="{13AFB07E-F1D9-40E4-957A-44FF4364E808}" dt="2024-05-29T15:22:34.476" v="70" actId="478"/>
            <ac:picMkLst>
              <pc:docMk/>
              <pc:sldMasterMk cId="0" sldId="2147483648"/>
              <pc:sldLayoutMk cId="0" sldId="2147483661"/>
              <ac:picMk id="145" creationId="{00000000-0000-0000-0000-000000000000}"/>
            </ac:picMkLst>
          </pc:picChg>
        </pc:sldLayoutChg>
        <pc:sldLayoutChg chg="addSp delSp modSp mod">
          <pc:chgData name="Arnold, Geoffrey" userId="84df3a83-fb20-4e73-a9fb-16fe3fc1bec7" providerId="ADAL" clId="{13AFB07E-F1D9-40E4-957A-44FF4364E808}" dt="2024-05-29T15:22:41.427" v="75"/>
          <pc:sldLayoutMkLst>
            <pc:docMk/>
            <pc:sldMasterMk cId="0" sldId="2147483648"/>
            <pc:sldLayoutMk cId="0" sldId="2147483662"/>
          </pc:sldLayoutMkLst>
          <pc:spChg chg="add mod">
            <ac:chgData name="Arnold, Geoffrey" userId="84df3a83-fb20-4e73-a9fb-16fe3fc1bec7" providerId="ADAL" clId="{13AFB07E-F1D9-40E4-957A-44FF4364E808}" dt="2024-05-29T15:22:41.427" v="75"/>
            <ac:spMkLst>
              <pc:docMk/>
              <pc:sldMasterMk cId="0" sldId="2147483648"/>
              <pc:sldLayoutMk cId="0" sldId="2147483662"/>
              <ac:spMk id="10" creationId="{03DD078D-B827-49BF-8209-B4F0147FD4C0}"/>
            </ac:spMkLst>
          </pc:spChg>
          <pc:spChg chg="del">
            <ac:chgData name="Arnold, Geoffrey" userId="84df3a83-fb20-4e73-a9fb-16fe3fc1bec7" providerId="ADAL" clId="{13AFB07E-F1D9-40E4-957A-44FF4364E808}" dt="2024-05-29T15:22:41.270" v="74" actId="478"/>
            <ac:spMkLst>
              <pc:docMk/>
              <pc:sldMasterMk cId="0" sldId="2147483648"/>
              <pc:sldLayoutMk cId="0" sldId="2147483662"/>
              <ac:spMk id="158" creationId="{00000000-0000-0000-0000-000000000000}"/>
            </ac:spMkLst>
          </pc:spChg>
          <pc:picChg chg="add mod">
            <ac:chgData name="Arnold, Geoffrey" userId="84df3a83-fb20-4e73-a9fb-16fe3fc1bec7" providerId="ADAL" clId="{13AFB07E-F1D9-40E4-957A-44FF4364E808}" dt="2024-05-29T15:22:41.427" v="75"/>
            <ac:picMkLst>
              <pc:docMk/>
              <pc:sldMasterMk cId="0" sldId="2147483648"/>
              <pc:sldLayoutMk cId="0" sldId="2147483662"/>
              <ac:picMk id="11" creationId="{4FED06E0-86AF-4CA2-8EFB-A90C2C8D25AC}"/>
            </ac:picMkLst>
          </pc:picChg>
          <pc:picChg chg="del">
            <ac:chgData name="Arnold, Geoffrey" userId="84df3a83-fb20-4e73-a9fb-16fe3fc1bec7" providerId="ADAL" clId="{13AFB07E-F1D9-40E4-957A-44FF4364E808}" dt="2024-05-29T15:22:41.270" v="74" actId="478"/>
            <ac:picMkLst>
              <pc:docMk/>
              <pc:sldMasterMk cId="0" sldId="2147483648"/>
              <pc:sldLayoutMk cId="0" sldId="2147483662"/>
              <ac:picMk id="159" creationId="{00000000-0000-0000-0000-000000000000}"/>
            </ac:picMkLst>
          </pc:picChg>
        </pc:sldLayoutChg>
        <pc:sldLayoutChg chg="addSp delSp modSp mod">
          <pc:chgData name="Arnold, Geoffrey" userId="84df3a83-fb20-4e73-a9fb-16fe3fc1bec7" providerId="ADAL" clId="{13AFB07E-F1D9-40E4-957A-44FF4364E808}" dt="2024-05-29T15:22:38.431" v="73"/>
          <pc:sldLayoutMkLst>
            <pc:docMk/>
            <pc:sldMasterMk cId="0" sldId="2147483648"/>
            <pc:sldLayoutMk cId="0" sldId="2147483663"/>
          </pc:sldLayoutMkLst>
          <pc:spChg chg="add mod">
            <ac:chgData name="Arnold, Geoffrey" userId="84df3a83-fb20-4e73-a9fb-16fe3fc1bec7" providerId="ADAL" clId="{13AFB07E-F1D9-40E4-957A-44FF4364E808}" dt="2024-05-29T15:22:38.431" v="73"/>
            <ac:spMkLst>
              <pc:docMk/>
              <pc:sldMasterMk cId="0" sldId="2147483648"/>
              <pc:sldLayoutMk cId="0" sldId="2147483663"/>
              <ac:spMk id="8" creationId="{64D72853-222A-4665-A435-7EB7703D8FEB}"/>
            </ac:spMkLst>
          </pc:spChg>
          <pc:spChg chg="del">
            <ac:chgData name="Arnold, Geoffrey" userId="84df3a83-fb20-4e73-a9fb-16fe3fc1bec7" providerId="ADAL" clId="{13AFB07E-F1D9-40E4-957A-44FF4364E808}" dt="2024-05-29T15:22:38.267" v="72" actId="478"/>
            <ac:spMkLst>
              <pc:docMk/>
              <pc:sldMasterMk cId="0" sldId="2147483648"/>
              <pc:sldLayoutMk cId="0" sldId="2147483663"/>
              <ac:spMk id="172" creationId="{00000000-0000-0000-0000-000000000000}"/>
            </ac:spMkLst>
          </pc:spChg>
          <pc:picChg chg="add mod">
            <ac:chgData name="Arnold, Geoffrey" userId="84df3a83-fb20-4e73-a9fb-16fe3fc1bec7" providerId="ADAL" clId="{13AFB07E-F1D9-40E4-957A-44FF4364E808}" dt="2024-05-29T15:22:38.431" v="73"/>
            <ac:picMkLst>
              <pc:docMk/>
              <pc:sldMasterMk cId="0" sldId="2147483648"/>
              <pc:sldLayoutMk cId="0" sldId="2147483663"/>
              <ac:picMk id="9" creationId="{0C2C0047-CE7D-4C44-80AA-1B224B50FDDB}"/>
            </ac:picMkLst>
          </pc:picChg>
          <pc:picChg chg="del">
            <ac:chgData name="Arnold, Geoffrey" userId="84df3a83-fb20-4e73-a9fb-16fe3fc1bec7" providerId="ADAL" clId="{13AFB07E-F1D9-40E4-957A-44FF4364E808}" dt="2024-05-29T15:22:38.267" v="72" actId="478"/>
            <ac:picMkLst>
              <pc:docMk/>
              <pc:sldMasterMk cId="0" sldId="2147483648"/>
              <pc:sldLayoutMk cId="0" sldId="2147483663"/>
              <ac:picMk id="173" creationId="{00000000-0000-0000-0000-000000000000}"/>
            </ac:picMkLst>
          </pc:picChg>
        </pc:sldLayoutChg>
      </pc:sldMasterChg>
    </pc:docChg>
  </pc:docChgLst>
  <pc:docChgLst>
    <pc:chgData name="Arnold, Geoffrey" userId="84df3a83-fb20-4e73-a9fb-16fe3fc1bec7" providerId="ADAL" clId="{D0D141C5-F369-493B-8849-2141FA48260D}"/>
    <pc:docChg chg="undo custSel delSld modSld">
      <pc:chgData name="Arnold, Geoffrey" userId="84df3a83-fb20-4e73-a9fb-16fe3fc1bec7" providerId="ADAL" clId="{D0D141C5-F369-493B-8849-2141FA48260D}" dt="2022-12-31T15:34:57.581" v="36" actId="1076"/>
      <pc:docMkLst>
        <pc:docMk/>
      </pc:docMkLst>
      <pc:sldChg chg="modSp mod">
        <pc:chgData name="Arnold, Geoffrey" userId="84df3a83-fb20-4e73-a9fb-16fe3fc1bec7" providerId="ADAL" clId="{D0D141C5-F369-493B-8849-2141FA48260D}" dt="2022-12-14T23:08:27.814" v="29" actId="255"/>
        <pc:sldMkLst>
          <pc:docMk/>
          <pc:sldMk cId="0" sldId="257"/>
        </pc:sldMkLst>
        <pc:spChg chg="mod">
          <ac:chgData name="Arnold, Geoffrey" userId="84df3a83-fb20-4e73-a9fb-16fe3fc1bec7" providerId="ADAL" clId="{D0D141C5-F369-493B-8849-2141FA48260D}" dt="2022-12-14T23:08:27.814" v="29" actId="255"/>
          <ac:spMkLst>
            <pc:docMk/>
            <pc:sldMk cId="0" sldId="257"/>
            <ac:spMk id="189" creationId="{00000000-0000-0000-0000-000000000000}"/>
          </ac:spMkLst>
        </pc:spChg>
      </pc:sldChg>
      <pc:sldChg chg="modSp mod">
        <pc:chgData name="Arnold, Geoffrey" userId="84df3a83-fb20-4e73-a9fb-16fe3fc1bec7" providerId="ADAL" clId="{D0D141C5-F369-493B-8849-2141FA48260D}" dt="2022-12-14T16:43:44.830" v="23" actId="2711"/>
        <pc:sldMkLst>
          <pc:docMk/>
          <pc:sldMk cId="0" sldId="296"/>
        </pc:sldMkLst>
        <pc:spChg chg="mod">
          <ac:chgData name="Arnold, Geoffrey" userId="84df3a83-fb20-4e73-a9fb-16fe3fc1bec7" providerId="ADAL" clId="{D0D141C5-F369-493B-8849-2141FA48260D}" dt="2022-12-14T16:43:44.830" v="23" actId="2711"/>
          <ac:spMkLst>
            <pc:docMk/>
            <pc:sldMk cId="0" sldId="296"/>
            <ac:spMk id="414" creationId="{00000000-0000-0000-0000-000000000000}"/>
          </ac:spMkLst>
        </pc:spChg>
      </pc:sldChg>
      <pc:sldChg chg="modSp mod">
        <pc:chgData name="Arnold, Geoffrey" userId="84df3a83-fb20-4e73-a9fb-16fe3fc1bec7" providerId="ADAL" clId="{D0D141C5-F369-493B-8849-2141FA48260D}" dt="2022-12-14T16:43:38.628" v="22" actId="1036"/>
        <pc:sldMkLst>
          <pc:docMk/>
          <pc:sldMk cId="0" sldId="297"/>
        </pc:sldMkLst>
        <pc:spChg chg="mod">
          <ac:chgData name="Arnold, Geoffrey" userId="84df3a83-fb20-4e73-a9fb-16fe3fc1bec7" providerId="ADAL" clId="{D0D141C5-F369-493B-8849-2141FA48260D}" dt="2022-12-14T16:43:24.576" v="8" actId="2711"/>
          <ac:spMkLst>
            <pc:docMk/>
            <pc:sldMk cId="0" sldId="297"/>
            <ac:spMk id="419" creationId="{00000000-0000-0000-0000-000000000000}"/>
          </ac:spMkLst>
        </pc:spChg>
        <pc:spChg chg="mod">
          <ac:chgData name="Arnold, Geoffrey" userId="84df3a83-fb20-4e73-a9fb-16fe3fc1bec7" providerId="ADAL" clId="{D0D141C5-F369-493B-8849-2141FA48260D}" dt="2022-12-14T16:43:38.628" v="22" actId="1036"/>
          <ac:spMkLst>
            <pc:docMk/>
            <pc:sldMk cId="0" sldId="297"/>
            <ac:spMk id="426" creationId="{00000000-0000-0000-0000-000000000000}"/>
          </ac:spMkLst>
        </pc:spChg>
        <pc:spChg chg="mod">
          <ac:chgData name="Arnold, Geoffrey" userId="84df3a83-fb20-4e73-a9fb-16fe3fc1bec7" providerId="ADAL" clId="{D0D141C5-F369-493B-8849-2141FA48260D}" dt="2022-12-14T16:43:38.628" v="22" actId="1036"/>
          <ac:spMkLst>
            <pc:docMk/>
            <pc:sldMk cId="0" sldId="297"/>
            <ac:spMk id="427" creationId="{00000000-0000-0000-0000-000000000000}"/>
          </ac:spMkLst>
        </pc:spChg>
        <pc:grpChg chg="mod">
          <ac:chgData name="Arnold, Geoffrey" userId="84df3a83-fb20-4e73-a9fb-16fe3fc1bec7" providerId="ADAL" clId="{D0D141C5-F369-493B-8849-2141FA48260D}" dt="2022-12-14T16:43:29.519" v="9" actId="1076"/>
          <ac:grpSpMkLst>
            <pc:docMk/>
            <pc:sldMk cId="0" sldId="297"/>
            <ac:grpSpMk id="422" creationId="{00000000-0000-0000-0000-000000000000}"/>
          </ac:grpSpMkLst>
        </pc:grpChg>
      </pc:sldChg>
      <pc:sldChg chg="modSp mod">
        <pc:chgData name="Arnold, Geoffrey" userId="84df3a83-fb20-4e73-a9fb-16fe3fc1bec7" providerId="ADAL" clId="{D0D141C5-F369-493B-8849-2141FA48260D}" dt="2022-12-14T16:43:11.017" v="7" actId="1076"/>
        <pc:sldMkLst>
          <pc:docMk/>
          <pc:sldMk cId="0" sldId="304"/>
        </pc:sldMkLst>
        <pc:spChg chg="mod">
          <ac:chgData name="Arnold, Geoffrey" userId="84df3a83-fb20-4e73-a9fb-16fe3fc1bec7" providerId="ADAL" clId="{D0D141C5-F369-493B-8849-2141FA48260D}" dt="2022-12-14T16:43:01.258" v="5" actId="1076"/>
          <ac:spMkLst>
            <pc:docMk/>
            <pc:sldMk cId="0" sldId="304"/>
            <ac:spMk id="466" creationId="{00000000-0000-0000-0000-000000000000}"/>
          </ac:spMkLst>
        </pc:spChg>
        <pc:spChg chg="mod">
          <ac:chgData name="Arnold, Geoffrey" userId="84df3a83-fb20-4e73-a9fb-16fe3fc1bec7" providerId="ADAL" clId="{D0D141C5-F369-493B-8849-2141FA48260D}" dt="2022-12-14T16:43:07.162" v="6" actId="2711"/>
          <ac:spMkLst>
            <pc:docMk/>
            <pc:sldMk cId="0" sldId="304"/>
            <ac:spMk id="467" creationId="{00000000-0000-0000-0000-000000000000}"/>
          </ac:spMkLst>
        </pc:spChg>
        <pc:grpChg chg="mod">
          <ac:chgData name="Arnold, Geoffrey" userId="84df3a83-fb20-4e73-a9fb-16fe3fc1bec7" providerId="ADAL" clId="{D0D141C5-F369-493B-8849-2141FA48260D}" dt="2022-12-14T16:43:11.017" v="7" actId="1076"/>
          <ac:grpSpMkLst>
            <pc:docMk/>
            <pc:sldMk cId="0" sldId="304"/>
            <ac:grpSpMk id="470" creationId="{00000000-0000-0000-0000-000000000000}"/>
          </ac:grpSpMkLst>
        </pc:grpChg>
      </pc:sldChg>
      <pc:sldChg chg="modSp mod">
        <pc:chgData name="Arnold, Geoffrey" userId="84df3a83-fb20-4e73-a9fb-16fe3fc1bec7" providerId="ADAL" clId="{D0D141C5-F369-493B-8849-2141FA48260D}" dt="2022-12-31T15:34:57.581" v="36" actId="1076"/>
        <pc:sldMkLst>
          <pc:docMk/>
          <pc:sldMk cId="0" sldId="305"/>
        </pc:sldMkLst>
        <pc:graphicFrameChg chg="mod modGraphic">
          <ac:chgData name="Arnold, Geoffrey" userId="84df3a83-fb20-4e73-a9fb-16fe3fc1bec7" providerId="ADAL" clId="{D0D141C5-F369-493B-8849-2141FA48260D}" dt="2022-12-31T15:34:57.581" v="36" actId="1076"/>
          <ac:graphicFrameMkLst>
            <pc:docMk/>
            <pc:sldMk cId="0" sldId="305"/>
            <ac:graphicFrameMk id="473" creationId="{00000000-0000-0000-0000-000000000000}"/>
          </ac:graphicFrameMkLst>
        </pc:graphicFrameChg>
      </pc:sldChg>
      <pc:sldChg chg="modSp mod">
        <pc:chgData name="Arnold, Geoffrey" userId="84df3a83-fb20-4e73-a9fb-16fe3fc1bec7" providerId="ADAL" clId="{D0D141C5-F369-493B-8849-2141FA48260D}" dt="2022-12-14T16:43:55.637" v="24" actId="2711"/>
        <pc:sldMkLst>
          <pc:docMk/>
          <pc:sldMk cId="0" sldId="307"/>
        </pc:sldMkLst>
        <pc:spChg chg="mod">
          <ac:chgData name="Arnold, Geoffrey" userId="84df3a83-fb20-4e73-a9fb-16fe3fc1bec7" providerId="ADAL" clId="{D0D141C5-F369-493B-8849-2141FA48260D}" dt="2022-12-14T16:43:55.637" v="24" actId="2711"/>
          <ac:spMkLst>
            <pc:docMk/>
            <pc:sldMk cId="0" sldId="307"/>
            <ac:spMk id="480" creationId="{00000000-0000-0000-0000-000000000000}"/>
          </ac:spMkLst>
        </pc:spChg>
      </pc:sldChg>
      <pc:sldChg chg="modSp mod">
        <pc:chgData name="Arnold, Geoffrey" userId="84df3a83-fb20-4e73-a9fb-16fe3fc1bec7" providerId="ADAL" clId="{D0D141C5-F369-493B-8849-2141FA48260D}" dt="2022-12-14T16:42:55.975" v="4" actId="2711"/>
        <pc:sldMkLst>
          <pc:docMk/>
          <pc:sldMk cId="0" sldId="309"/>
        </pc:sldMkLst>
        <pc:spChg chg="mod">
          <ac:chgData name="Arnold, Geoffrey" userId="84df3a83-fb20-4e73-a9fb-16fe3fc1bec7" providerId="ADAL" clId="{D0D141C5-F369-493B-8849-2141FA48260D}" dt="2022-12-14T16:42:55.975" v="4" actId="2711"/>
          <ac:spMkLst>
            <pc:docMk/>
            <pc:sldMk cId="0" sldId="309"/>
            <ac:spMk id="493" creationId="{00000000-0000-0000-0000-000000000000}"/>
          </ac:spMkLst>
        </pc:spChg>
      </pc:sldChg>
      <pc:sldChg chg="modSp mod">
        <pc:chgData name="Arnold, Geoffrey" userId="84df3a83-fb20-4e73-a9fb-16fe3fc1bec7" providerId="ADAL" clId="{D0D141C5-F369-493B-8849-2141FA48260D}" dt="2022-12-14T16:42:24.250" v="2" actId="2711"/>
        <pc:sldMkLst>
          <pc:docMk/>
          <pc:sldMk cId="0" sldId="311"/>
        </pc:sldMkLst>
        <pc:spChg chg="mod">
          <ac:chgData name="Arnold, Geoffrey" userId="84df3a83-fb20-4e73-a9fb-16fe3fc1bec7" providerId="ADAL" clId="{D0D141C5-F369-493B-8849-2141FA48260D}" dt="2022-12-14T16:42:24.250" v="2" actId="2711"/>
          <ac:spMkLst>
            <pc:docMk/>
            <pc:sldMk cId="0" sldId="311"/>
            <ac:spMk id="511" creationId="{00000000-0000-0000-0000-000000000000}"/>
          </ac:spMkLst>
        </pc:spChg>
      </pc:sldChg>
      <pc:sldChg chg="modSp mod">
        <pc:chgData name="Arnold, Geoffrey" userId="84df3a83-fb20-4e73-a9fb-16fe3fc1bec7" providerId="ADAL" clId="{D0D141C5-F369-493B-8849-2141FA48260D}" dt="2022-12-14T16:42:39.048" v="3" actId="403"/>
        <pc:sldMkLst>
          <pc:docMk/>
          <pc:sldMk cId="0" sldId="312"/>
        </pc:sldMkLst>
        <pc:spChg chg="mod">
          <ac:chgData name="Arnold, Geoffrey" userId="84df3a83-fb20-4e73-a9fb-16fe3fc1bec7" providerId="ADAL" clId="{D0D141C5-F369-493B-8849-2141FA48260D}" dt="2022-12-14T16:42:39.048" v="3" actId="403"/>
          <ac:spMkLst>
            <pc:docMk/>
            <pc:sldMk cId="0" sldId="312"/>
            <ac:spMk id="526" creationId="{00000000-0000-0000-0000-000000000000}"/>
          </ac:spMkLst>
        </pc:spChg>
      </pc:sldChg>
      <pc:sldChg chg="del">
        <pc:chgData name="Arnold, Geoffrey" userId="84df3a83-fb20-4e73-a9fb-16fe3fc1bec7" providerId="ADAL" clId="{D0D141C5-F369-493B-8849-2141FA48260D}" dt="2022-12-14T16:41:49.878" v="0" actId="47"/>
        <pc:sldMkLst>
          <pc:docMk/>
          <pc:sldMk cId="248678830" sldId="318"/>
        </pc:sldMkLst>
      </pc:sldChg>
      <pc:sldMasterChg chg="delSldLayout">
        <pc:chgData name="Arnold, Geoffrey" userId="84df3a83-fb20-4e73-a9fb-16fe3fc1bec7" providerId="ADAL" clId="{D0D141C5-F369-493B-8849-2141FA48260D}" dt="2022-12-14T16:41:49.878" v="0" actId="47"/>
        <pc:sldMasterMkLst>
          <pc:docMk/>
          <pc:sldMasterMk cId="0" sldId="2147483648"/>
        </pc:sldMasterMkLst>
        <pc:sldLayoutChg chg="del">
          <pc:chgData name="Arnold, Geoffrey" userId="84df3a83-fb20-4e73-a9fb-16fe3fc1bec7" providerId="ADAL" clId="{D0D141C5-F369-493B-8849-2141FA48260D}" dt="2022-12-14T16:41:49.878" v="0" actId="47"/>
          <pc:sldLayoutMkLst>
            <pc:docMk/>
            <pc:sldMasterMk cId="0" sldId="2147483648"/>
            <pc:sldLayoutMk cId="0" sldId="2147483657"/>
          </pc:sldLayoutMkLst>
        </pc:sldLayoutChg>
      </pc:sldMasterChg>
    </pc:docChg>
  </pc:docChgLst>
  <pc:docChgLst>
    <pc:chgData name="Arnold, Geoffrey" userId="84df3a83-fb20-4e73-a9fb-16fe3fc1bec7" providerId="ADAL" clId="{DD357E57-83AE-4652-9009-8DD7364D3D1F}"/>
    <pc:docChg chg="custSel addSld delSld modSld sldOrd">
      <pc:chgData name="Arnold, Geoffrey" userId="84df3a83-fb20-4e73-a9fb-16fe3fc1bec7" providerId="ADAL" clId="{DD357E57-83AE-4652-9009-8DD7364D3D1F}" dt="2022-03-02T23:16:07.123" v="36"/>
      <pc:docMkLst>
        <pc:docMk/>
      </pc:docMkLst>
      <pc:sldChg chg="ord">
        <pc:chgData name="Arnold, Geoffrey" userId="84df3a83-fb20-4e73-a9fb-16fe3fc1bec7" providerId="ADAL" clId="{DD357E57-83AE-4652-9009-8DD7364D3D1F}" dt="2022-03-02T23:16:07.123" v="36"/>
        <pc:sldMkLst>
          <pc:docMk/>
          <pc:sldMk cId="0" sldId="292"/>
        </pc:sldMkLst>
      </pc:sldChg>
      <pc:sldChg chg="modSp mod">
        <pc:chgData name="Arnold, Geoffrey" userId="84df3a83-fb20-4e73-a9fb-16fe3fc1bec7" providerId="ADAL" clId="{DD357E57-83AE-4652-9009-8DD7364D3D1F}" dt="2022-03-02T14:57:49.873" v="20" actId="20577"/>
        <pc:sldMkLst>
          <pc:docMk/>
          <pc:sldMk cId="1089553181" sldId="316"/>
        </pc:sldMkLst>
        <pc:spChg chg="mod">
          <ac:chgData name="Arnold, Geoffrey" userId="84df3a83-fb20-4e73-a9fb-16fe3fc1bec7" providerId="ADAL" clId="{DD357E57-83AE-4652-9009-8DD7364D3D1F}" dt="2022-03-02T14:57:49.873" v="20" actId="20577"/>
          <ac:spMkLst>
            <pc:docMk/>
            <pc:sldMk cId="1089553181" sldId="316"/>
            <ac:spMk id="556" creationId="{00000000-0000-0000-0000-000000000000}"/>
          </ac:spMkLst>
        </pc:spChg>
      </pc:sldChg>
      <pc:sldChg chg="new del ord">
        <pc:chgData name="Arnold, Geoffrey" userId="84df3a83-fb20-4e73-a9fb-16fe3fc1bec7" providerId="ADAL" clId="{DD357E57-83AE-4652-9009-8DD7364D3D1F}" dt="2022-03-02T14:56:54.022" v="4" actId="47"/>
        <pc:sldMkLst>
          <pc:docMk/>
          <pc:sldMk cId="4200388787" sldId="317"/>
        </pc:sldMkLst>
      </pc:sldChg>
      <pc:sldChg chg="addSp delSp modSp new mod modClrScheme modAnim chgLayout">
        <pc:chgData name="Arnold, Geoffrey" userId="84df3a83-fb20-4e73-a9fb-16fe3fc1bec7" providerId="ADAL" clId="{DD357E57-83AE-4652-9009-8DD7364D3D1F}" dt="2022-03-02T14:59:42.043" v="32" actId="1076"/>
        <pc:sldMkLst>
          <pc:docMk/>
          <pc:sldMk cId="248678830" sldId="318"/>
        </pc:sldMkLst>
        <pc:spChg chg="del">
          <ac:chgData name="Arnold, Geoffrey" userId="84df3a83-fb20-4e73-a9fb-16fe3fc1bec7" providerId="ADAL" clId="{DD357E57-83AE-4652-9009-8DD7364D3D1F}" dt="2022-03-02T14:57:00.172" v="5" actId="700"/>
          <ac:spMkLst>
            <pc:docMk/>
            <pc:sldMk cId="248678830" sldId="318"/>
            <ac:spMk id="2" creationId="{694AC383-1326-4645-81AB-FCA139646B25}"/>
          </ac:spMkLst>
        </pc:spChg>
        <pc:picChg chg="add mod">
          <ac:chgData name="Arnold, Geoffrey" userId="84df3a83-fb20-4e73-a9fb-16fe3fc1bec7" providerId="ADAL" clId="{DD357E57-83AE-4652-9009-8DD7364D3D1F}" dt="2022-03-02T14:59:42.043" v="32" actId="1076"/>
          <ac:picMkLst>
            <pc:docMk/>
            <pc:sldMk cId="248678830" sldId="318"/>
            <ac:picMk id="3" creationId="{CDF4EFE5-522F-4CD9-AC4A-FA6EED1C7BF1}"/>
          </ac:picMkLst>
        </pc:picChg>
        <pc:picChg chg="add mod modCrop">
          <ac:chgData name="Arnold, Geoffrey" userId="84df3a83-fb20-4e73-a9fb-16fe3fc1bec7" providerId="ADAL" clId="{DD357E57-83AE-4652-9009-8DD7364D3D1F}" dt="2022-03-02T14:59:39.042" v="31" actId="1076"/>
          <ac:picMkLst>
            <pc:docMk/>
            <pc:sldMk cId="248678830" sldId="318"/>
            <ac:picMk id="4" creationId="{9A7D9CAB-329F-47E6-9140-505920AE1062}"/>
          </ac:picMkLst>
        </pc:picChg>
      </pc:sldChg>
      <pc:sldMasterChg chg="delSldLayout">
        <pc:chgData name="Arnold, Geoffrey" userId="84df3a83-fb20-4e73-a9fb-16fe3fc1bec7" providerId="ADAL" clId="{DD357E57-83AE-4652-9009-8DD7364D3D1F}" dt="2022-03-02T14:56:54.022" v="4" actId="47"/>
        <pc:sldMasterMkLst>
          <pc:docMk/>
          <pc:sldMasterMk cId="0" sldId="2147483648"/>
        </pc:sldMasterMkLst>
        <pc:sldLayoutChg chg="del">
          <pc:chgData name="Arnold, Geoffrey" userId="84df3a83-fb20-4e73-a9fb-16fe3fc1bec7" providerId="ADAL" clId="{DD357E57-83AE-4652-9009-8DD7364D3D1F}" dt="2022-03-02T14:56:54.022" v="4" actId="47"/>
          <pc:sldLayoutMkLst>
            <pc:docMk/>
            <pc:sldMasterMk cId="0" sldId="2147483648"/>
            <pc:sldLayoutMk cId="0" sldId="2147483650"/>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tif>
</file>

<file path=ppt/media/image5.tif>
</file>

<file path=ppt/media/image6.jpe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1" name="Shape 181"/>
          <p:cNvSpPr>
            <a:spLocks noGrp="1" noRot="1" noChangeAspect="1"/>
          </p:cNvSpPr>
          <p:nvPr>
            <p:ph type="sldImg"/>
          </p:nvPr>
        </p:nvSpPr>
        <p:spPr>
          <a:xfrm>
            <a:off x="1143000" y="685800"/>
            <a:ext cx="4572000" cy="3429000"/>
          </a:xfrm>
          <a:prstGeom prst="rect">
            <a:avLst/>
          </a:prstGeom>
        </p:spPr>
        <p:txBody>
          <a:bodyPr/>
          <a:lstStyle/>
          <a:p>
            <a:endParaRPr/>
          </a:p>
        </p:txBody>
      </p:sp>
      <p:sp>
        <p:nvSpPr>
          <p:cNvPr id="182" name="Shape 18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Shape 283"/>
          <p:cNvSpPr>
            <a:spLocks noGrp="1" noRot="1" noChangeAspect="1"/>
          </p:cNvSpPr>
          <p:nvPr>
            <p:ph type="sldImg"/>
          </p:nvPr>
        </p:nvSpPr>
        <p:spPr>
          <a:prstGeom prst="rect">
            <a:avLst/>
          </a:prstGeom>
        </p:spPr>
        <p:txBody>
          <a:bodyPr/>
          <a:lstStyle/>
          <a:p>
            <a:endParaRPr/>
          </a:p>
        </p:txBody>
      </p:sp>
      <p:sp>
        <p:nvSpPr>
          <p:cNvPr id="284" name="Shape 284"/>
          <p:cNvSpPr>
            <a:spLocks noGrp="1"/>
          </p:cNvSpPr>
          <p:nvPr>
            <p:ph type="body" sz="quarter" idx="1"/>
          </p:nvPr>
        </p:nvSpPr>
        <p:spPr>
          <a:prstGeom prst="rect">
            <a:avLst/>
          </a:prstGeom>
        </p:spPr>
        <p:txBody>
          <a:bodyPr/>
          <a:lstStyle/>
          <a:p>
            <a:r>
              <a:t>Launch app and show that gapminder.R has very little code in it and all the plotting is handling by the module and repeated across tabs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r>
              <a:t>Clearly actions are repeated on the left and right for different datasets, so make use of modules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Shape 357"/>
          <p:cNvSpPr>
            <a:spLocks noGrp="1" noRot="1" noChangeAspect="1"/>
          </p:cNvSpPr>
          <p:nvPr>
            <p:ph type="sldImg"/>
          </p:nvPr>
        </p:nvSpPr>
        <p:spPr>
          <a:prstGeom prst="rect">
            <a:avLst/>
          </a:prstGeom>
        </p:spPr>
        <p:txBody>
          <a:bodyPr/>
          <a:lstStyle/>
          <a:p>
            <a:endParaRPr/>
          </a:p>
        </p:txBody>
      </p:sp>
      <p:sp>
        <p:nvSpPr>
          <p:cNvPr id="358" name="Shape 358"/>
          <p:cNvSpPr>
            <a:spLocks noGrp="1"/>
          </p:cNvSpPr>
          <p:nvPr>
            <p:ph type="body" sz="quarter" idx="1"/>
          </p:nvPr>
        </p:nvSpPr>
        <p:spPr>
          <a:prstGeom prst="rect">
            <a:avLst/>
          </a:prstGeom>
        </p:spPr>
        <p:txBody>
          <a:bodyPr/>
          <a:lstStyle/>
          <a:p>
            <a:r>
              <a:t>Save the results of Module 1 as a list, then use those in Module 2</a:t>
            </a: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t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ti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bg>
      <p:bgPr>
        <a:gradFill flip="none" rotWithShape="1">
          <a:gsLst>
            <a:gs pos="0">
              <a:srgbClr val="FFFFFF"/>
            </a:gs>
            <a:gs pos="100000">
              <a:srgbClr val="A2BFDA"/>
            </a:gs>
            <a:gs pos="100000">
              <a:srgbClr val="447FB5"/>
            </a:gs>
          </a:gsLst>
          <a:path path="circle">
            <a:fillToRect l="50000" t="50000" r="50000" b="50000"/>
          </a:path>
        </a:gradFill>
        <a:effectLst/>
      </p:bgPr>
    </p:bg>
    <p:spTree>
      <p:nvGrpSpPr>
        <p:cNvPr id="1" name=""/>
        <p:cNvGrpSpPr/>
        <p:nvPr/>
      </p:nvGrpSpPr>
      <p:grpSpPr>
        <a:xfrm>
          <a:off x="0" y="0"/>
          <a:ext cx="0" cy="0"/>
          <a:chOff x="0" y="0"/>
          <a:chExt cx="0" cy="0"/>
        </a:xfrm>
      </p:grpSpPr>
      <p:pic>
        <p:nvPicPr>
          <p:cNvPr id="16" name="Screen Shot 2014-07-09 at 9.47.41 AM (1).png" descr="Screen Shot 2014-07-09 at 9.47.41 AM (1).png"/>
          <p:cNvPicPr>
            <a:picLocks noChangeAspect="1"/>
          </p:cNvPicPr>
          <p:nvPr/>
        </p:nvPicPr>
        <p:blipFill>
          <a:blip r:embed="rId2"/>
          <a:stretch>
            <a:fillRect/>
          </a:stretch>
        </p:blipFill>
        <p:spPr>
          <a:xfrm>
            <a:off x="6623597" y="-279400"/>
            <a:ext cx="17785803" cy="10178003"/>
          </a:xfrm>
          <a:prstGeom prst="rect">
            <a:avLst/>
          </a:prstGeom>
          <a:ln w="12700">
            <a:miter lim="400000"/>
          </a:ln>
        </p:spPr>
      </p:pic>
      <p:sp>
        <p:nvSpPr>
          <p:cNvPr id="17" name="title"/>
          <p:cNvSpPr txBox="1">
            <a:spLocks noGrp="1"/>
          </p:cNvSpPr>
          <p:nvPr>
            <p:ph type="body" sz="quarter" idx="21"/>
          </p:nvPr>
        </p:nvSpPr>
        <p:spPr>
          <a:xfrm>
            <a:off x="80527" y="9325888"/>
            <a:ext cx="19995412" cy="2907508"/>
          </a:xfrm>
          <a:prstGeom prst="rect">
            <a:avLst/>
          </a:prstGeom>
        </p:spPr>
        <p:txBody>
          <a:bodyPr anchor="b"/>
          <a:lstStyle>
            <a:lvl1pPr marL="0" indent="0">
              <a:spcBef>
                <a:spcPts val="0"/>
              </a:spcBef>
              <a:buSzTx/>
              <a:buNone/>
              <a:defRPr sz="15000" cap="all">
                <a:solidFill>
                  <a:srgbClr val="447FB5"/>
                </a:solidFill>
              </a:defRPr>
            </a:lvl1pPr>
          </a:lstStyle>
          <a:p>
            <a:r>
              <a:t>title</a:t>
            </a:r>
          </a:p>
        </p:txBody>
      </p:sp>
      <p:sp>
        <p:nvSpPr>
          <p:cNvPr id="18" name="subtitle"/>
          <p:cNvSpPr txBox="1">
            <a:spLocks noGrp="1"/>
          </p:cNvSpPr>
          <p:nvPr>
            <p:ph type="body" sz="quarter" idx="22"/>
          </p:nvPr>
        </p:nvSpPr>
        <p:spPr>
          <a:xfrm>
            <a:off x="80527" y="12269988"/>
            <a:ext cx="19995412" cy="1018340"/>
          </a:xfrm>
          <a:prstGeom prst="rect">
            <a:avLst/>
          </a:prstGeom>
        </p:spPr>
        <p:txBody>
          <a:bodyPr anchor="b"/>
          <a:lstStyle>
            <a:lvl1pPr marL="0" indent="0">
              <a:spcBef>
                <a:spcPts val="0"/>
              </a:spcBef>
              <a:buSzTx/>
              <a:buNone/>
              <a:defRPr sz="6000" b="1" cap="all">
                <a:solidFill>
                  <a:srgbClr val="447FB5"/>
                </a:solidFill>
              </a:defRPr>
            </a:lvl1pPr>
          </a:lstStyle>
          <a:p>
            <a:r>
              <a:t>subtitle</a:t>
            </a:r>
          </a:p>
        </p:txBody>
      </p:sp>
      <p:sp>
        <p:nvSpPr>
          <p:cNvPr id="19" name="Shiny from"/>
          <p:cNvSpPr txBox="1"/>
          <p:nvPr/>
        </p:nvSpPr>
        <p:spPr>
          <a:xfrm>
            <a:off x="18180203" y="12385457"/>
            <a:ext cx="3224623" cy="787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500"/>
            </a:pPr>
            <a:r>
              <a:t> </a:t>
            </a:r>
            <a:r>
              <a:rPr>
                <a:latin typeface="Courier"/>
                <a:ea typeface="Courier"/>
                <a:cs typeface="Courier"/>
                <a:sym typeface="Courier"/>
              </a:rPr>
              <a:t>Shiny</a:t>
            </a:r>
            <a:r>
              <a:t> from</a:t>
            </a:r>
          </a:p>
        </p:txBody>
      </p:sp>
      <p:sp>
        <p:nvSpPr>
          <p:cNvPr id="21"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9" name="Picture 8" descr="Logo, icon&#10;&#10;Description automatically generated">
            <a:extLst>
              <a:ext uri="{FF2B5EF4-FFF2-40B4-BE49-F238E27FC236}">
                <a16:creationId xmlns:a16="http://schemas.microsoft.com/office/drawing/2014/main" id="{B6683FE0-F457-4EB2-9107-3BC0071E441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1404826" y="11017910"/>
            <a:ext cx="2566930" cy="2564081"/>
          </a:xfrm>
          <a:prstGeom prst="rect">
            <a:avLst/>
          </a:prstGeom>
        </p:spPr>
      </p:pic>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Demo">
    <p:spTree>
      <p:nvGrpSpPr>
        <p:cNvPr id="1" name=""/>
        <p:cNvGrpSpPr/>
        <p:nvPr/>
      </p:nvGrpSpPr>
      <p:grpSpPr>
        <a:xfrm>
          <a:off x="0" y="0"/>
          <a:ext cx="0" cy="0"/>
          <a:chOff x="0" y="0"/>
          <a:chExt cx="0" cy="0"/>
        </a:xfrm>
      </p:grpSpPr>
      <p:sp>
        <p:nvSpPr>
          <p:cNvPr id="156"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157"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160" name="demo"/>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161" name="Image" descr="Image"/>
          <p:cNvPicPr>
            <a:picLocks noChangeAspect="1"/>
          </p:cNvPicPr>
          <p:nvPr/>
        </p:nvPicPr>
        <p:blipFill>
          <a:blip r:embed="rId2"/>
          <a:stretch>
            <a:fillRect/>
          </a:stretch>
        </p:blipFill>
        <p:spPr>
          <a:xfrm>
            <a:off x="254000" y="254000"/>
            <a:ext cx="3251200" cy="3251200"/>
          </a:xfrm>
          <a:prstGeom prst="rect">
            <a:avLst/>
          </a:prstGeom>
          <a:ln w="12700">
            <a:miter lim="400000"/>
          </a:ln>
        </p:spPr>
      </p:pic>
      <p:sp>
        <p:nvSpPr>
          <p:cNvPr id="162" name="something.R"/>
          <p:cNvSpPr txBox="1">
            <a:spLocks noGrp="1"/>
          </p:cNvSpPr>
          <p:nvPr>
            <p:ph type="body" sz="quarter" idx="21"/>
          </p:nvPr>
        </p:nvSpPr>
        <p:spPr>
          <a:xfrm>
            <a:off x="9200672" y="6247414"/>
            <a:ext cx="5982656" cy="1221172"/>
          </a:xfrm>
          <a:prstGeom prst="rect">
            <a:avLst/>
          </a:prstGeom>
        </p:spPr>
        <p:txBody>
          <a:bodyPr wrap="none">
            <a:spAutoFit/>
          </a:bodyPr>
          <a:lstStyle>
            <a:lvl1pPr marL="0" indent="0" algn="ctr">
              <a:spcBef>
                <a:spcPts val="0"/>
              </a:spcBef>
              <a:buSzTx/>
              <a:buNone/>
              <a:defRPr sz="7000">
                <a:solidFill>
                  <a:srgbClr val="535353"/>
                </a:solidFill>
                <a:latin typeface="Monaco"/>
                <a:ea typeface="Monaco"/>
                <a:cs typeface="Monaco"/>
                <a:sym typeface="Monaco"/>
              </a:defRPr>
            </a:lvl1pPr>
          </a:lstStyle>
          <a:p>
            <a:r>
              <a:t>something.R</a:t>
            </a:r>
          </a:p>
        </p:txBody>
      </p:sp>
      <p:sp>
        <p:nvSpPr>
          <p:cNvPr id="163" name="Slide Number"/>
          <p:cNvSpPr txBox="1">
            <a:spLocks noGrp="1"/>
          </p:cNvSpPr>
          <p:nvPr>
            <p:ph type="sldNum" sz="quarter" idx="2"/>
          </p:nvPr>
        </p:nvSpPr>
        <p:spPr>
          <a:xfrm>
            <a:off x="11952882" y="13019484"/>
            <a:ext cx="460376" cy="498476"/>
          </a:xfrm>
          <a:prstGeom prst="rect">
            <a:avLst/>
          </a:prstGeom>
        </p:spPr>
        <p:txBody>
          <a:bodyPr lIns="71437" tIns="71437" rIns="71437" bIns="71437"/>
          <a:lstStyle>
            <a:lvl1pPr defTabSz="584200">
              <a:defRPr>
                <a:solidFill>
                  <a:srgbClr val="000000"/>
                </a:solidFill>
                <a:latin typeface="Gill Sans"/>
                <a:ea typeface="Gill Sans"/>
                <a:cs typeface="Gill Sans"/>
                <a:sym typeface="Gill Sans"/>
              </a:defRPr>
            </a:lvl1pPr>
          </a:lstStyle>
          <a:p>
            <a:fld id="{86CB4B4D-7CA3-9044-876B-883B54F8677D}" type="slidenum">
              <a:t>‹#›</a:t>
            </a:fld>
            <a:endParaRPr/>
          </a:p>
        </p:txBody>
      </p:sp>
      <p:sp>
        <p:nvSpPr>
          <p:cNvPr id="10" name="Shiny from">
            <a:extLst>
              <a:ext uri="{FF2B5EF4-FFF2-40B4-BE49-F238E27FC236}">
                <a16:creationId xmlns:a16="http://schemas.microsoft.com/office/drawing/2014/main" id="{03DD078D-B827-49BF-8209-B4F0147FD4C0}"/>
              </a:ext>
            </a:extLst>
          </p:cNvPr>
          <p:cNvSpPr txBox="1"/>
          <p:nvPr userDrawn="1"/>
        </p:nvSpPr>
        <p:spPr>
          <a:xfrm>
            <a:off x="242946" y="12734924"/>
            <a:ext cx="287903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000"/>
            </a:pPr>
            <a:r>
              <a:rPr dirty="0"/>
              <a:t> </a:t>
            </a:r>
            <a:r>
              <a:rPr dirty="0">
                <a:latin typeface="Courier"/>
                <a:ea typeface="Courier"/>
                <a:cs typeface="Courier"/>
                <a:sym typeface="Courier"/>
              </a:rPr>
              <a:t>Shiny</a:t>
            </a:r>
            <a:r>
              <a:rPr dirty="0"/>
              <a:t> from</a:t>
            </a:r>
          </a:p>
        </p:txBody>
      </p:sp>
      <p:pic>
        <p:nvPicPr>
          <p:cNvPr id="11" name="Picture 10" descr="Logo, icon&#10;&#10;Description automatically generated">
            <a:extLst>
              <a:ext uri="{FF2B5EF4-FFF2-40B4-BE49-F238E27FC236}">
                <a16:creationId xmlns:a16="http://schemas.microsoft.com/office/drawing/2014/main" id="{4FED06E0-86AF-4CA2-8EFB-A90C2C8D25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248212" y="12542269"/>
            <a:ext cx="1097727" cy="1096509"/>
          </a:xfrm>
          <a:prstGeom prst="rect">
            <a:avLst/>
          </a:prstGeom>
        </p:spPr>
      </p:pic>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70" name="Body Level One…"/>
          <p:cNvSpPr txBox="1">
            <a:spLocks noGrp="1"/>
          </p:cNvSpPr>
          <p:nvPr>
            <p:ph type="body" idx="1"/>
          </p:nvPr>
        </p:nvSpPr>
        <p:spPr>
          <a:xfrm>
            <a:off x="666749" y="2310475"/>
            <a:ext cx="23050501" cy="9090151"/>
          </a:xfrm>
          <a:prstGeom prst="rect">
            <a:avLst/>
          </a:prstGeom>
        </p:spPr>
        <p:txBody>
          <a:bodyPr anchor="t"/>
          <a:lstStyle>
            <a:lvl1pPr marL="609996" indent="-609996">
              <a:spcBef>
                <a:spcPts val="3000"/>
              </a:spcBef>
              <a:buClr>
                <a:srgbClr val="447FB5"/>
              </a:buClr>
              <a:buChar char="‣"/>
              <a:defRPr sz="6000"/>
            </a:lvl1pPr>
            <a:lvl2pPr>
              <a:spcBef>
                <a:spcPts val="3000"/>
              </a:spcBef>
              <a:buClr>
                <a:srgbClr val="447FB5"/>
              </a:buClr>
              <a:buChar char="‣"/>
              <a:defRPr sz="6000"/>
            </a:lvl2pPr>
            <a:lvl3pPr>
              <a:spcBef>
                <a:spcPts val="3000"/>
              </a:spcBef>
              <a:buClr>
                <a:srgbClr val="447FB5"/>
              </a:buClr>
              <a:buChar char="‣"/>
              <a:defRPr sz="6000"/>
            </a:lvl3pPr>
            <a:lvl4pPr>
              <a:spcBef>
                <a:spcPts val="3000"/>
              </a:spcBef>
              <a:buClr>
                <a:srgbClr val="447FB5"/>
              </a:buClr>
              <a:buChar char="‣"/>
              <a:defRPr sz="6000"/>
            </a:lvl4pPr>
            <a:lvl5pPr>
              <a:spcBef>
                <a:spcPts val="3000"/>
              </a:spcBef>
              <a:buClr>
                <a:srgbClr val="447FB5"/>
              </a:buClr>
              <a:buChar char="‣"/>
              <a:defRPr sz="6000"/>
            </a:lvl5pPr>
          </a:lstStyle>
          <a:p>
            <a:r>
              <a:t>Body Level One</a:t>
            </a:r>
          </a:p>
          <a:p>
            <a:pPr lvl="1"/>
            <a:r>
              <a:t>Body Level Two</a:t>
            </a:r>
          </a:p>
          <a:p>
            <a:pPr lvl="2"/>
            <a:r>
              <a:t>Body Level Three</a:t>
            </a:r>
          </a:p>
          <a:p>
            <a:pPr lvl="3"/>
            <a:r>
              <a:t>Body Level Four</a:t>
            </a:r>
          </a:p>
          <a:p>
            <a:pPr lvl="4"/>
            <a:r>
              <a:t>Body Level Five</a:t>
            </a:r>
          </a:p>
        </p:txBody>
      </p:sp>
      <p:sp>
        <p:nvSpPr>
          <p:cNvPr id="171"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174" name="Title Text"/>
          <p:cNvSpPr txBox="1">
            <a:spLocks noGrp="1"/>
          </p:cNvSpPr>
          <p:nvPr>
            <p:ph type="body" sz="quarter" idx="21"/>
          </p:nvPr>
        </p:nvSpPr>
        <p:spPr>
          <a:xfrm>
            <a:off x="666750" y="208033"/>
            <a:ext cx="23050500" cy="1996008"/>
          </a:xfrm>
          <a:prstGeom prst="rect">
            <a:avLst/>
          </a:prstGeom>
        </p:spPr>
        <p:txBody>
          <a:bodyPr/>
          <a:lstStyle>
            <a:lvl1pPr marL="0" indent="0" algn="r" defTabSz="676909">
              <a:spcBef>
                <a:spcPts val="0"/>
              </a:spcBef>
              <a:buSzTx/>
              <a:buNone/>
              <a:defRPr sz="12300" cap="all">
                <a:solidFill>
                  <a:srgbClr val="447FB5"/>
                </a:solidFill>
              </a:defRPr>
            </a:lvl1pPr>
          </a:lstStyle>
          <a:p>
            <a:r>
              <a:t>Title Text</a:t>
            </a:r>
          </a:p>
        </p:txBody>
      </p:sp>
      <p:sp>
        <p:nvSpPr>
          <p:cNvPr id="1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8" name="Shiny from">
            <a:extLst>
              <a:ext uri="{FF2B5EF4-FFF2-40B4-BE49-F238E27FC236}">
                <a16:creationId xmlns:a16="http://schemas.microsoft.com/office/drawing/2014/main" id="{64D72853-222A-4665-A435-7EB7703D8FEB}"/>
              </a:ext>
            </a:extLst>
          </p:cNvPr>
          <p:cNvSpPr txBox="1"/>
          <p:nvPr userDrawn="1"/>
        </p:nvSpPr>
        <p:spPr>
          <a:xfrm>
            <a:off x="242946" y="12734924"/>
            <a:ext cx="287903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000"/>
            </a:pPr>
            <a:r>
              <a:rPr dirty="0"/>
              <a:t> </a:t>
            </a:r>
            <a:r>
              <a:rPr dirty="0">
                <a:latin typeface="Courier"/>
                <a:ea typeface="Courier"/>
                <a:cs typeface="Courier"/>
                <a:sym typeface="Courier"/>
              </a:rPr>
              <a:t>Shiny</a:t>
            </a:r>
            <a:r>
              <a:rPr dirty="0"/>
              <a:t> from</a:t>
            </a:r>
          </a:p>
        </p:txBody>
      </p:sp>
      <p:pic>
        <p:nvPicPr>
          <p:cNvPr id="9" name="Picture 8" descr="Logo, icon&#10;&#10;Description automatically generated">
            <a:extLst>
              <a:ext uri="{FF2B5EF4-FFF2-40B4-BE49-F238E27FC236}">
                <a16:creationId xmlns:a16="http://schemas.microsoft.com/office/drawing/2014/main" id="{0C2C0047-CE7D-4C44-80AA-1B224B50FDD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8212" y="12542269"/>
            <a:ext cx="1097727" cy="1096509"/>
          </a:xfrm>
          <a:prstGeom prst="rect">
            <a:avLst/>
          </a:prstGeom>
        </p:spPr>
      </p:pic>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8" name="–Johnny Appleseed"/>
          <p:cNvSpPr>
            <a:spLocks noGrp="1"/>
          </p:cNvSpPr>
          <p:nvPr>
            <p:ph type="body" sz="quarter" idx="21"/>
          </p:nvPr>
        </p:nvSpPr>
        <p:spPr>
          <a:xfrm>
            <a:off x="2387600" y="8001000"/>
            <a:ext cx="19621500" cy="838200"/>
          </a:xfrm>
          <a:prstGeom prst="rect">
            <a:avLst/>
          </a:prstGeom>
        </p:spPr>
        <p:txBody>
          <a:bodyPr anchor="t">
            <a:spAutoFit/>
          </a:bodyPr>
          <a:lstStyle>
            <a:lvl1pPr marL="0" indent="0" algn="ctr">
              <a:spcBef>
                <a:spcPts val="0"/>
              </a:spcBef>
              <a:buSzTx/>
              <a:buNone/>
              <a:defRPr sz="4800">
                <a:solidFill>
                  <a:srgbClr val="535353"/>
                </a:solidFill>
              </a:defRPr>
            </a:lvl1pPr>
          </a:lstStyle>
          <a:p>
            <a:r>
              <a:t>–Johnny Appleseed</a:t>
            </a:r>
          </a:p>
        </p:txBody>
      </p:sp>
      <p:sp>
        <p:nvSpPr>
          <p:cNvPr id="109" name="“Type a quote here.”"/>
          <p:cNvSpPr>
            <a:spLocks noGrp="1"/>
          </p:cNvSpPr>
          <p:nvPr>
            <p:ph type="body" sz="quarter" idx="22"/>
          </p:nvPr>
        </p:nvSpPr>
        <p:spPr>
          <a:xfrm>
            <a:off x="2374900" y="5422899"/>
            <a:ext cx="19621500" cy="1790701"/>
          </a:xfrm>
          <a:prstGeom prst="rect">
            <a:avLst/>
          </a:prstGeom>
        </p:spPr>
        <p:txBody>
          <a:bodyPr>
            <a:spAutoFit/>
          </a:bodyPr>
          <a:lstStyle>
            <a:lvl1pPr marL="0" indent="0" algn="ctr">
              <a:spcBef>
                <a:spcPts val="0"/>
              </a:spcBef>
              <a:buSzTx/>
              <a:buNone/>
              <a:defRPr sz="11100" i="1">
                <a:solidFill>
                  <a:srgbClr val="005493">
                    <a:alpha val="75000"/>
                  </a:srgbClr>
                </a:solidFill>
              </a:defRPr>
            </a:lvl1pPr>
          </a:lstStyle>
          <a:p>
            <a:r>
              <a:t>“Type a quote here.”</a:t>
            </a: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14849164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Outline">
    <p:spTree>
      <p:nvGrpSpPr>
        <p:cNvPr id="1" name=""/>
        <p:cNvGrpSpPr/>
        <p:nvPr/>
      </p:nvGrpSpPr>
      <p:grpSpPr>
        <a:xfrm>
          <a:off x="0" y="0"/>
          <a:ext cx="0" cy="0"/>
          <a:chOff x="0" y="0"/>
          <a:chExt cx="0" cy="0"/>
        </a:xfrm>
      </p:grpSpPr>
      <p:sp>
        <p:nvSpPr>
          <p:cNvPr id="37" name="outline"/>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447FB5"/>
                </a:solidFill>
                <a:latin typeface="+mj-lt"/>
                <a:ea typeface="+mj-ea"/>
                <a:cs typeface="+mj-cs"/>
                <a:sym typeface="Helvetica"/>
              </a:defRPr>
            </a:lvl1pPr>
          </a:lstStyle>
          <a:p>
            <a:r>
              <a:t>outline</a:t>
            </a:r>
          </a:p>
        </p:txBody>
      </p:sp>
      <p:sp>
        <p:nvSpPr>
          <p:cNvPr id="38" name="Body Level One…"/>
          <p:cNvSpPr txBox="1">
            <a:spLocks noGrp="1"/>
          </p:cNvSpPr>
          <p:nvPr>
            <p:ph type="body" idx="21"/>
          </p:nvPr>
        </p:nvSpPr>
        <p:spPr>
          <a:xfrm>
            <a:off x="3151783" y="2312924"/>
            <a:ext cx="18080435" cy="9090151"/>
          </a:xfrm>
          <a:prstGeom prst="rect">
            <a:avLst/>
          </a:prstGeom>
        </p:spPr>
        <p:txBody>
          <a:bodyPr/>
          <a:lstStyle/>
          <a:p>
            <a:pPr marL="762000" indent="-762000">
              <a:spcBef>
                <a:spcPts val="6000"/>
              </a:spcBef>
              <a:buClr>
                <a:srgbClr val="447FB5"/>
              </a:buClr>
              <a:buChar char="‣"/>
              <a:defRPr sz="7000">
                <a:solidFill>
                  <a:srgbClr val="447FB5"/>
                </a:solidFill>
              </a:defRPr>
            </a:pPr>
            <a:r>
              <a:t>Body Level One</a:t>
            </a:r>
          </a:p>
          <a:p>
            <a:pPr marL="1524000" lvl="1" indent="-762000">
              <a:spcBef>
                <a:spcPts val="0"/>
              </a:spcBef>
              <a:buClr>
                <a:srgbClr val="447FB5"/>
              </a:buClr>
              <a:buChar char="‣"/>
              <a:defRPr sz="7000">
                <a:solidFill>
                  <a:srgbClr val="447FB5"/>
                </a:solidFill>
              </a:defRPr>
            </a:pPr>
            <a:r>
              <a:t>Body Level Two</a:t>
            </a:r>
          </a:p>
          <a:p>
            <a:pPr marL="2286000" lvl="2" indent="-762000">
              <a:spcBef>
                <a:spcPts val="0"/>
              </a:spcBef>
              <a:buClr>
                <a:srgbClr val="447FB5"/>
              </a:buClr>
              <a:buChar char="‣"/>
              <a:defRPr sz="7000">
                <a:solidFill>
                  <a:srgbClr val="447FB5"/>
                </a:solidFill>
              </a:defRPr>
            </a:pPr>
            <a:r>
              <a:t>Body Level Three</a:t>
            </a:r>
          </a:p>
          <a:p>
            <a:pPr marL="762000" indent="-762000">
              <a:spcBef>
                <a:spcPts val="6000"/>
              </a:spcBef>
              <a:buClr>
                <a:srgbClr val="447FB5"/>
              </a:buClr>
              <a:buChar char="‣"/>
              <a:defRPr sz="7000">
                <a:solidFill>
                  <a:srgbClr val="447FB5"/>
                </a:solidFill>
              </a:defRPr>
            </a:pPr>
            <a:r>
              <a:t>Body Level One</a:t>
            </a:r>
          </a:p>
          <a:p>
            <a:pPr marL="1524000" lvl="1" indent="-762000">
              <a:spcBef>
                <a:spcPts val="0"/>
              </a:spcBef>
              <a:buClr>
                <a:srgbClr val="447FB5"/>
              </a:buClr>
              <a:buChar char="‣"/>
              <a:defRPr sz="7000">
                <a:solidFill>
                  <a:srgbClr val="447FB5"/>
                </a:solidFill>
              </a:defRPr>
            </a:pPr>
            <a:r>
              <a:t>Body Level Two</a:t>
            </a:r>
          </a:p>
          <a:p>
            <a:pPr marL="2235200" lvl="2" indent="-762000">
              <a:spcBef>
                <a:spcPts val="0"/>
              </a:spcBef>
              <a:buClr>
                <a:srgbClr val="447FB5"/>
              </a:buClr>
              <a:buChar char="‣"/>
              <a:defRPr sz="7000">
                <a:solidFill>
                  <a:srgbClr val="447FB5"/>
                </a:solidFill>
              </a:defRPr>
            </a:pPr>
            <a:r>
              <a:t>Body Level Three</a:t>
            </a:r>
          </a:p>
        </p:txBody>
      </p:sp>
      <p:sp>
        <p:nvSpPr>
          <p:cNvPr id="39"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40" name="Shiny from"/>
          <p:cNvSpPr txBox="1"/>
          <p:nvPr/>
        </p:nvSpPr>
        <p:spPr>
          <a:xfrm>
            <a:off x="242946" y="12734924"/>
            <a:ext cx="287903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sp>
        <p:nvSpPr>
          <p:cNvPr id="42"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3" name="Picture 2" descr="Logo, icon&#10;&#10;Description automatically generated">
            <a:extLst>
              <a:ext uri="{FF2B5EF4-FFF2-40B4-BE49-F238E27FC236}">
                <a16:creationId xmlns:a16="http://schemas.microsoft.com/office/drawing/2014/main" id="{9E7A8993-DB29-4150-8AAC-4DC0B65245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8212" y="12542269"/>
            <a:ext cx="1097727" cy="1096509"/>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Divider">
    <p:bg>
      <p:bgPr>
        <a:solidFill>
          <a:srgbClr val="447FB5"/>
        </a:solidFill>
        <a:effectLst/>
      </p:bgPr>
    </p:bg>
    <p:spTree>
      <p:nvGrpSpPr>
        <p:cNvPr id="1" name=""/>
        <p:cNvGrpSpPr/>
        <p:nvPr/>
      </p:nvGrpSpPr>
      <p:grpSpPr>
        <a:xfrm>
          <a:off x="0" y="0"/>
          <a:ext cx="0" cy="0"/>
          <a:chOff x="0" y="0"/>
          <a:chExt cx="0" cy="0"/>
        </a:xfrm>
      </p:grpSpPr>
      <p:sp>
        <p:nvSpPr>
          <p:cNvPr id="49" name="Section…"/>
          <p:cNvSpPr txBox="1">
            <a:spLocks noGrp="1"/>
          </p:cNvSpPr>
          <p:nvPr>
            <p:ph type="body" sz="half" idx="21"/>
          </p:nvPr>
        </p:nvSpPr>
        <p:spPr>
          <a:xfrm>
            <a:off x="6426200" y="3291316"/>
            <a:ext cx="16684229" cy="7133368"/>
          </a:xfrm>
          <a:prstGeom prst="rect">
            <a:avLst/>
          </a:prstGeom>
        </p:spPr>
        <p:txBody>
          <a:bodyPr/>
          <a:lstStyle/>
          <a:p>
            <a:pPr marL="0" indent="0" algn="r" defTabSz="800735">
              <a:spcBef>
                <a:spcPts val="6300"/>
              </a:spcBef>
              <a:buSzTx/>
              <a:buNone/>
              <a:defRPr sz="20370">
                <a:solidFill>
                  <a:srgbClr val="FFFFFF"/>
                </a:solidFill>
              </a:defRPr>
            </a:pPr>
            <a:r>
              <a:t>Section</a:t>
            </a:r>
          </a:p>
          <a:p>
            <a:pPr marL="0" indent="0" algn="r" defTabSz="800735">
              <a:spcBef>
                <a:spcPts val="6300"/>
              </a:spcBef>
              <a:buSzTx/>
              <a:buNone/>
              <a:defRPr sz="20370">
                <a:solidFill>
                  <a:srgbClr val="DBDBDB"/>
                </a:solidFill>
              </a:defRPr>
            </a:pPr>
            <a:r>
              <a:t>Name</a:t>
            </a: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65" name="Object Placeholder"/>
          <p:cNvSpPr txBox="1">
            <a:spLocks noGrp="1"/>
          </p:cNvSpPr>
          <p:nvPr>
            <p:ph idx="3"/>
          </p:nvPr>
        </p:nvSpPr>
        <p:spPr>
          <a:xfrm>
            <a:off x="666750" y="2243435"/>
            <a:ext cx="23050500" cy="10202565"/>
          </a:xfrm>
          <a:prstGeom prst="rect">
            <a:avLst/>
          </a:prstGeom>
        </p:spPr>
        <p:txBody>
          <a:bodyPr/>
          <a:lstStyle/>
          <a:p>
            <a:pPr marL="0" indent="0" algn="ctr">
              <a:spcBef>
                <a:spcPts val="0"/>
              </a:spcBef>
              <a:buSzTx/>
              <a:buNone/>
              <a:defRPr sz="5400">
                <a:solidFill>
                  <a:srgbClr val="535353"/>
                </a:solidFill>
              </a:defRPr>
            </a:pPr>
            <a:endParaRPr/>
          </a:p>
        </p:txBody>
      </p:sp>
      <p:sp>
        <p:nvSpPr>
          <p:cNvPr id="66"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69" name="Title Text"/>
          <p:cNvSpPr txBox="1">
            <a:spLocks noGrp="1"/>
          </p:cNvSpPr>
          <p:nvPr>
            <p:ph type="body" sz="quarter" idx="21"/>
          </p:nvPr>
        </p:nvSpPr>
        <p:spPr>
          <a:xfrm>
            <a:off x="666750" y="208033"/>
            <a:ext cx="23050500" cy="1996008"/>
          </a:xfrm>
          <a:prstGeom prst="rect">
            <a:avLst/>
          </a:prstGeom>
        </p:spPr>
        <p:txBody>
          <a:bodyPr/>
          <a:lstStyle>
            <a:lvl1pPr marL="0" indent="0" algn="r" defTabSz="676909">
              <a:spcBef>
                <a:spcPts val="0"/>
              </a:spcBef>
              <a:buSzTx/>
              <a:buNone/>
              <a:defRPr sz="12300" cap="all">
                <a:solidFill>
                  <a:srgbClr val="447FB5"/>
                </a:solidFill>
              </a:defRPr>
            </a:lvl1pPr>
          </a:lstStyle>
          <a:p>
            <a:r>
              <a:t>Title Text</a:t>
            </a:r>
          </a:p>
        </p:txBody>
      </p:sp>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0" name="Shiny from">
            <a:extLst>
              <a:ext uri="{FF2B5EF4-FFF2-40B4-BE49-F238E27FC236}">
                <a16:creationId xmlns:a16="http://schemas.microsoft.com/office/drawing/2014/main" id="{33D2340D-91B7-49EC-B44A-1ECA7E9D1F2A}"/>
              </a:ext>
            </a:extLst>
          </p:cNvPr>
          <p:cNvSpPr txBox="1"/>
          <p:nvPr userDrawn="1"/>
        </p:nvSpPr>
        <p:spPr>
          <a:xfrm>
            <a:off x="242946" y="12734924"/>
            <a:ext cx="287903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000"/>
            </a:pPr>
            <a:r>
              <a:rPr dirty="0"/>
              <a:t> </a:t>
            </a:r>
            <a:r>
              <a:rPr dirty="0">
                <a:latin typeface="Courier"/>
                <a:ea typeface="Courier"/>
                <a:cs typeface="Courier"/>
                <a:sym typeface="Courier"/>
              </a:rPr>
              <a:t>Shiny</a:t>
            </a:r>
            <a:r>
              <a:rPr dirty="0"/>
              <a:t> from</a:t>
            </a:r>
          </a:p>
        </p:txBody>
      </p:sp>
      <p:pic>
        <p:nvPicPr>
          <p:cNvPr id="11" name="Picture 10" descr="Logo, icon&#10;&#10;Description automatically generated">
            <a:extLst>
              <a:ext uri="{FF2B5EF4-FFF2-40B4-BE49-F238E27FC236}">
                <a16:creationId xmlns:a16="http://schemas.microsoft.com/office/drawing/2014/main" id="{C74DAD35-3617-4DCD-9FBE-3EE125179B6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8212" y="12542269"/>
            <a:ext cx="1097727" cy="1096509"/>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77" name="Body Level One…"/>
          <p:cNvSpPr txBox="1">
            <a:spLocks noGrp="1"/>
          </p:cNvSpPr>
          <p:nvPr>
            <p:ph type="body" idx="1"/>
          </p:nvPr>
        </p:nvSpPr>
        <p:spPr>
          <a:xfrm>
            <a:off x="666750" y="2773595"/>
            <a:ext cx="23050500" cy="9090152"/>
          </a:xfrm>
          <a:prstGeom prst="rect">
            <a:avLst/>
          </a:prstGeom>
        </p:spPr>
        <p:txBody>
          <a:bodyPr anchor="t"/>
          <a:lstStyle>
            <a:lvl1pPr marL="609996" indent="-609996">
              <a:spcBef>
                <a:spcPts val="3000"/>
              </a:spcBef>
              <a:buClr>
                <a:srgbClr val="447FB5"/>
              </a:buClr>
              <a:buChar char="‣"/>
              <a:defRPr sz="6000"/>
            </a:lvl1pPr>
            <a:lvl2pPr>
              <a:spcBef>
                <a:spcPts val="3000"/>
              </a:spcBef>
              <a:buClr>
                <a:srgbClr val="447FB5"/>
              </a:buClr>
              <a:buChar char="‣"/>
              <a:defRPr sz="6000"/>
            </a:lvl2pPr>
            <a:lvl3pPr>
              <a:spcBef>
                <a:spcPts val="3000"/>
              </a:spcBef>
              <a:buClr>
                <a:srgbClr val="447FB5"/>
              </a:buClr>
              <a:buChar char="‣"/>
              <a:defRPr sz="6000"/>
            </a:lvl3pPr>
            <a:lvl4pPr>
              <a:spcBef>
                <a:spcPts val="3000"/>
              </a:spcBef>
              <a:buClr>
                <a:srgbClr val="447FB5"/>
              </a:buClr>
              <a:buChar char="‣"/>
              <a:defRPr sz="6000"/>
            </a:lvl4pPr>
            <a:lvl5pPr>
              <a:spcBef>
                <a:spcPts val="3000"/>
              </a:spcBef>
              <a:buClr>
                <a:srgbClr val="447FB5"/>
              </a:buClr>
              <a:buChar char="‣"/>
              <a:defRPr sz="6000"/>
            </a:lvl5pPr>
          </a:lstStyle>
          <a:p>
            <a:r>
              <a:t>Body Level One</a:t>
            </a:r>
          </a:p>
          <a:p>
            <a:pPr lvl="1"/>
            <a:r>
              <a:t>Body Level Two</a:t>
            </a:r>
          </a:p>
          <a:p>
            <a:pPr lvl="2"/>
            <a:r>
              <a:t>Body Level Three</a:t>
            </a:r>
          </a:p>
          <a:p>
            <a:pPr lvl="3"/>
            <a:r>
              <a:t>Body Level Four</a:t>
            </a:r>
          </a:p>
          <a:p>
            <a:pPr lvl="4"/>
            <a:r>
              <a:t>Body Level Five</a:t>
            </a:r>
          </a:p>
        </p:txBody>
      </p:sp>
      <p:sp>
        <p:nvSpPr>
          <p:cNvPr id="78"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81" name="Title Text"/>
          <p:cNvSpPr txBox="1">
            <a:spLocks noGrp="1"/>
          </p:cNvSpPr>
          <p:nvPr>
            <p:ph type="body" sz="quarter" idx="21"/>
          </p:nvPr>
        </p:nvSpPr>
        <p:spPr>
          <a:xfrm>
            <a:off x="666750" y="208033"/>
            <a:ext cx="23050500" cy="1996008"/>
          </a:xfrm>
          <a:prstGeom prst="rect">
            <a:avLst/>
          </a:prstGeom>
        </p:spPr>
        <p:txBody>
          <a:bodyPr/>
          <a:lstStyle>
            <a:lvl1pPr marL="0" indent="0" algn="r" defTabSz="676909">
              <a:spcBef>
                <a:spcPts val="0"/>
              </a:spcBef>
              <a:buSzTx/>
              <a:buNone/>
              <a:defRPr sz="12300" cap="all">
                <a:solidFill>
                  <a:srgbClr val="447FB5"/>
                </a:solidFill>
              </a:defRPr>
            </a:lvl1pPr>
          </a:lstStyle>
          <a:p>
            <a:r>
              <a:t>Title Text</a:t>
            </a: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8" name="Shiny from">
            <a:extLst>
              <a:ext uri="{FF2B5EF4-FFF2-40B4-BE49-F238E27FC236}">
                <a16:creationId xmlns:a16="http://schemas.microsoft.com/office/drawing/2014/main" id="{DDBB969A-F514-4E84-8985-D58097FEBBC1}"/>
              </a:ext>
            </a:extLst>
          </p:cNvPr>
          <p:cNvSpPr txBox="1"/>
          <p:nvPr userDrawn="1"/>
        </p:nvSpPr>
        <p:spPr>
          <a:xfrm>
            <a:off x="242946" y="12734924"/>
            <a:ext cx="287903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9" name="Picture 8" descr="Logo, icon&#10;&#10;Description automatically generated">
            <a:extLst>
              <a:ext uri="{FF2B5EF4-FFF2-40B4-BE49-F238E27FC236}">
                <a16:creationId xmlns:a16="http://schemas.microsoft.com/office/drawing/2014/main" id="{966D0932-4BDF-485C-9936-06842A2F9B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8212" y="12542269"/>
            <a:ext cx="1097727" cy="1096509"/>
          </a:xfrm>
          <a:prstGeom prst="rect">
            <a:avLst/>
          </a:prstGeom>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amp; Text">
    <p:spTree>
      <p:nvGrpSpPr>
        <p:cNvPr id="1" name=""/>
        <p:cNvGrpSpPr/>
        <p:nvPr/>
      </p:nvGrpSpPr>
      <p:grpSpPr>
        <a:xfrm>
          <a:off x="0" y="0"/>
          <a:ext cx="0" cy="0"/>
          <a:chOff x="0" y="0"/>
          <a:chExt cx="0" cy="0"/>
        </a:xfrm>
      </p:grpSpPr>
      <p:sp>
        <p:nvSpPr>
          <p:cNvPr id="89" name="Title Text"/>
          <p:cNvSpPr txBox="1">
            <a:spLocks noGrp="1"/>
          </p:cNvSpPr>
          <p:nvPr>
            <p:ph type="title"/>
          </p:nvPr>
        </p:nvSpPr>
        <p:spPr>
          <a:xfrm>
            <a:off x="666750" y="208033"/>
            <a:ext cx="23050500" cy="1996008"/>
          </a:xfrm>
          <a:prstGeom prst="rect">
            <a:avLst/>
          </a:prstGeom>
        </p:spPr>
        <p:txBody>
          <a:bodyPr/>
          <a:lstStyle>
            <a:lvl1pPr algn="r"/>
          </a:lstStyle>
          <a:p>
            <a:r>
              <a:t>Title Text</a:t>
            </a:r>
          </a:p>
        </p:txBody>
      </p:sp>
      <p:sp>
        <p:nvSpPr>
          <p:cNvPr id="90" name="Body Level One…"/>
          <p:cNvSpPr txBox="1">
            <a:spLocks noGrp="1"/>
          </p:cNvSpPr>
          <p:nvPr>
            <p:ph type="body" idx="1"/>
          </p:nvPr>
        </p:nvSpPr>
        <p:spPr>
          <a:xfrm>
            <a:off x="666750" y="2312924"/>
            <a:ext cx="23050500" cy="10236917"/>
          </a:xfrm>
          <a:prstGeom prst="rect">
            <a:avLst/>
          </a:prstGeom>
        </p:spPr>
        <p:txBody>
          <a:bodyPr anchor="t"/>
          <a:lstStyle>
            <a:lvl1pPr marL="0" indent="0">
              <a:buSzTx/>
              <a:buNone/>
            </a:lvl1pPr>
            <a:lvl2pPr marL="0" indent="228600">
              <a:buSzTx/>
              <a:buNone/>
            </a:lvl2pPr>
            <a:lvl3pPr marL="0" indent="457200">
              <a:buSzTx/>
              <a:buNone/>
            </a:lvl3pPr>
            <a:lvl4pPr marL="0" indent="685800">
              <a:buSzTx/>
              <a:buNone/>
            </a:lvl4pPr>
            <a:lvl5pPr marL="0" indent="914400">
              <a:buSzTx/>
              <a:buNone/>
            </a:lvl5pPr>
          </a:lstStyle>
          <a:p>
            <a:r>
              <a:t>Body Level One</a:t>
            </a:r>
          </a:p>
          <a:p>
            <a:pPr lvl="1"/>
            <a:r>
              <a:t>Body Level Two</a:t>
            </a:r>
          </a:p>
          <a:p>
            <a:pPr lvl="2"/>
            <a:r>
              <a:t>Body Level Three</a:t>
            </a:r>
          </a:p>
          <a:p>
            <a:pPr lvl="3"/>
            <a:r>
              <a:t>Body Level Four</a:t>
            </a:r>
          </a:p>
          <a:p>
            <a:pPr lvl="4"/>
            <a:r>
              <a:t>Body Level Five</a:t>
            </a:r>
          </a:p>
        </p:txBody>
      </p:sp>
      <p:sp>
        <p:nvSpPr>
          <p:cNvPr id="91"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8" name="Shiny from">
            <a:extLst>
              <a:ext uri="{FF2B5EF4-FFF2-40B4-BE49-F238E27FC236}">
                <a16:creationId xmlns:a16="http://schemas.microsoft.com/office/drawing/2014/main" id="{550132FF-665B-4963-9D8C-DD50FC669F5F}"/>
              </a:ext>
            </a:extLst>
          </p:cNvPr>
          <p:cNvSpPr txBox="1"/>
          <p:nvPr userDrawn="1"/>
        </p:nvSpPr>
        <p:spPr>
          <a:xfrm>
            <a:off x="242946" y="12734924"/>
            <a:ext cx="287903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9" name="Picture 8" descr="Logo, icon&#10;&#10;Description automatically generated">
            <a:extLst>
              <a:ext uri="{FF2B5EF4-FFF2-40B4-BE49-F238E27FC236}">
                <a16:creationId xmlns:a16="http://schemas.microsoft.com/office/drawing/2014/main" id="{017AFA90-74CA-4CD8-B167-285AEF1CC42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8212" y="12542269"/>
            <a:ext cx="1097727" cy="1096509"/>
          </a:xfrm>
          <a:prstGeom prst="rect">
            <a:avLst/>
          </a:prstGeom>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17"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118"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121" name="Slide Number"/>
          <p:cNvSpPr txBox="1">
            <a:spLocks noGrp="1"/>
          </p:cNvSpPr>
          <p:nvPr>
            <p:ph type="sldNum" sz="quarter" idx="2"/>
          </p:nvPr>
        </p:nvSpPr>
        <p:spPr>
          <a:xfrm>
            <a:off x="11952882" y="13019484"/>
            <a:ext cx="460376" cy="498476"/>
          </a:xfrm>
          <a:prstGeom prst="rect">
            <a:avLst/>
          </a:prstGeom>
        </p:spPr>
        <p:txBody>
          <a:bodyPr lIns="71437" tIns="71437" rIns="71437" bIns="71437"/>
          <a:lstStyle>
            <a:lvl1pPr defTabSz="584200">
              <a:defRPr>
                <a:solidFill>
                  <a:srgbClr val="000000"/>
                </a:solidFill>
                <a:latin typeface="Gill Sans"/>
                <a:ea typeface="Gill Sans"/>
                <a:cs typeface="Gill Sans"/>
                <a:sym typeface="Gill Sans"/>
              </a:defRPr>
            </a:lvl1pPr>
          </a:lstStyle>
          <a:p>
            <a:fld id="{86CB4B4D-7CA3-9044-876B-883B54F8677D}" type="slidenum">
              <a:t>‹#›</a:t>
            </a:fld>
            <a:endParaRPr/>
          </a:p>
        </p:txBody>
      </p:sp>
      <p:sp>
        <p:nvSpPr>
          <p:cNvPr id="7" name="Shiny from">
            <a:extLst>
              <a:ext uri="{FF2B5EF4-FFF2-40B4-BE49-F238E27FC236}">
                <a16:creationId xmlns:a16="http://schemas.microsoft.com/office/drawing/2014/main" id="{DB946096-15B3-4A52-A32E-BE78315B50E4}"/>
              </a:ext>
            </a:extLst>
          </p:cNvPr>
          <p:cNvSpPr txBox="1"/>
          <p:nvPr userDrawn="1"/>
        </p:nvSpPr>
        <p:spPr>
          <a:xfrm>
            <a:off x="242946" y="12734924"/>
            <a:ext cx="287903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8" name="Picture 7" descr="Logo, icon&#10;&#10;Description automatically generated">
            <a:extLst>
              <a:ext uri="{FF2B5EF4-FFF2-40B4-BE49-F238E27FC236}">
                <a16:creationId xmlns:a16="http://schemas.microsoft.com/office/drawing/2014/main" id="{02A5720F-BD95-439D-83CA-978D7F8933C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8212" y="12542269"/>
            <a:ext cx="1097727" cy="1096509"/>
          </a:xfrm>
          <a:prstGeom prst="rect">
            <a:avLst/>
          </a:prstGeom>
        </p:spPr>
      </p:pic>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Exercise">
    <p:spTree>
      <p:nvGrpSpPr>
        <p:cNvPr id="1" name=""/>
        <p:cNvGrpSpPr/>
        <p:nvPr/>
      </p:nvGrpSpPr>
      <p:grpSpPr>
        <a:xfrm>
          <a:off x="0" y="0"/>
          <a:ext cx="0" cy="0"/>
          <a:chOff x="0" y="0"/>
          <a:chExt cx="0" cy="0"/>
        </a:xfrm>
      </p:grpSpPr>
      <p:sp>
        <p:nvSpPr>
          <p:cNvPr id="128"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129"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pic>
        <p:nvPicPr>
          <p:cNvPr id="132" name="font-awesome_4-6-3_users_256_0_d3d3d3_none.png" descr="font-awesome_4-6-3_users_256_0_d3d3d3_none.png"/>
          <p:cNvPicPr>
            <a:picLocks noChangeAspect="1"/>
          </p:cNvPicPr>
          <p:nvPr/>
        </p:nvPicPr>
        <p:blipFill>
          <a:blip r:embed="rId2"/>
          <a:stretch>
            <a:fillRect/>
          </a:stretch>
        </p:blipFill>
        <p:spPr>
          <a:xfrm>
            <a:off x="258712" y="254000"/>
            <a:ext cx="3251201" cy="3251200"/>
          </a:xfrm>
          <a:prstGeom prst="rect">
            <a:avLst/>
          </a:prstGeom>
          <a:ln w="12700">
            <a:miter lim="400000"/>
          </a:ln>
        </p:spPr>
      </p:pic>
      <p:sp>
        <p:nvSpPr>
          <p:cNvPr id="133" name="exercise"/>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exercise</a:t>
            </a:r>
          </a:p>
        </p:txBody>
      </p:sp>
      <p:sp>
        <p:nvSpPr>
          <p:cNvPr id="134" name="Body Level One…"/>
          <p:cNvSpPr txBox="1">
            <a:spLocks noGrp="1"/>
          </p:cNvSpPr>
          <p:nvPr>
            <p:ph type="body" idx="21"/>
          </p:nvPr>
        </p:nvSpPr>
        <p:spPr>
          <a:xfrm>
            <a:off x="3390303" y="2286832"/>
            <a:ext cx="17445237" cy="9142336"/>
          </a:xfrm>
          <a:prstGeom prst="rect">
            <a:avLst/>
          </a:prstGeom>
          <a:solidFill>
            <a:srgbClr val="D3D3D3">
              <a:alpha val="20000"/>
            </a:srgbClr>
          </a:solidFill>
          <a:ln w="25400">
            <a:solidFill>
              <a:srgbClr val="D3D3D3"/>
            </a:solidFill>
          </a:ln>
        </p:spPr>
        <p:txBody>
          <a:bodyPr anchor="t"/>
          <a:lstStyle>
            <a:lvl1pPr marL="609996" indent="-609996">
              <a:spcBef>
                <a:spcPts val="3000"/>
              </a:spcBef>
              <a:buClr>
                <a:srgbClr val="447FB5"/>
              </a:buClr>
              <a:buChar char="‣"/>
              <a:defRPr sz="5000"/>
            </a:lvl1pPr>
            <a:lvl2pPr>
              <a:spcBef>
                <a:spcPts val="3000"/>
              </a:spcBef>
              <a:buClr>
                <a:srgbClr val="447FB5"/>
              </a:buClr>
              <a:buChar char="‣"/>
              <a:defRPr sz="5000"/>
            </a:lvl2pPr>
            <a:lvl3pPr>
              <a:spcBef>
                <a:spcPts val="3000"/>
              </a:spcBef>
              <a:buClr>
                <a:srgbClr val="447FB5"/>
              </a:buClr>
              <a:buChar char="‣"/>
              <a:defRPr sz="5000"/>
            </a:lvl3pPr>
            <a:lvl4pPr>
              <a:spcBef>
                <a:spcPts val="3000"/>
              </a:spcBef>
              <a:buClr>
                <a:srgbClr val="447FB5"/>
              </a:buClr>
              <a:buChar char="‣"/>
              <a:defRPr sz="5000"/>
            </a:lvl4pPr>
            <a:lvl5pPr>
              <a:spcBef>
                <a:spcPts val="3000"/>
              </a:spcBef>
              <a:buClr>
                <a:srgbClr val="447FB5"/>
              </a:buClr>
              <a:buChar char="‣"/>
              <a:defRPr sz="5000"/>
            </a:lvl5pPr>
          </a:lstStyle>
          <a:p>
            <a:r>
              <a:t>Body Level One</a:t>
            </a:r>
          </a:p>
          <a:p>
            <a:pPr lvl="1"/>
            <a:r>
              <a:t>Body Level Two</a:t>
            </a:r>
          </a:p>
          <a:p>
            <a:pPr lvl="2"/>
            <a:r>
              <a:t>Body Level Three</a:t>
            </a:r>
          </a:p>
          <a:p>
            <a:pPr lvl="3"/>
            <a:r>
              <a:t>Body Level Four</a:t>
            </a:r>
          </a:p>
          <a:p>
            <a:pPr lvl="4"/>
            <a:r>
              <a:t>Body Level Five</a:t>
            </a:r>
          </a:p>
        </p:txBody>
      </p:sp>
      <p:sp>
        <p:nvSpPr>
          <p:cNvPr id="135" name="Slide Number"/>
          <p:cNvSpPr txBox="1">
            <a:spLocks noGrp="1"/>
          </p:cNvSpPr>
          <p:nvPr>
            <p:ph type="sldNum" sz="quarter" idx="2"/>
          </p:nvPr>
        </p:nvSpPr>
        <p:spPr>
          <a:xfrm>
            <a:off x="11952882" y="13019484"/>
            <a:ext cx="460376" cy="498476"/>
          </a:xfrm>
          <a:prstGeom prst="rect">
            <a:avLst/>
          </a:prstGeom>
        </p:spPr>
        <p:txBody>
          <a:bodyPr lIns="71437" tIns="71437" rIns="71437" bIns="71437"/>
          <a:lstStyle>
            <a:lvl1pPr defTabSz="584200">
              <a:defRPr>
                <a:solidFill>
                  <a:srgbClr val="000000"/>
                </a:solidFill>
                <a:latin typeface="Gill Sans"/>
                <a:ea typeface="Gill Sans"/>
                <a:cs typeface="Gill Sans"/>
                <a:sym typeface="Gill Sans"/>
              </a:defRPr>
            </a:lvl1pPr>
          </a:lstStyle>
          <a:p>
            <a:fld id="{86CB4B4D-7CA3-9044-876B-883B54F8677D}" type="slidenum">
              <a:t>‹#›</a:t>
            </a:fld>
            <a:endParaRPr/>
          </a:p>
        </p:txBody>
      </p:sp>
      <p:sp>
        <p:nvSpPr>
          <p:cNvPr id="10" name="Shiny from">
            <a:extLst>
              <a:ext uri="{FF2B5EF4-FFF2-40B4-BE49-F238E27FC236}">
                <a16:creationId xmlns:a16="http://schemas.microsoft.com/office/drawing/2014/main" id="{CE83EB5D-9652-47C7-8919-A11E2FD94567}"/>
              </a:ext>
            </a:extLst>
          </p:cNvPr>
          <p:cNvSpPr txBox="1"/>
          <p:nvPr userDrawn="1"/>
        </p:nvSpPr>
        <p:spPr>
          <a:xfrm>
            <a:off x="242946" y="12734924"/>
            <a:ext cx="287903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11" name="Picture 10" descr="Logo, icon&#10;&#10;Description automatically generated">
            <a:extLst>
              <a:ext uri="{FF2B5EF4-FFF2-40B4-BE49-F238E27FC236}">
                <a16:creationId xmlns:a16="http://schemas.microsoft.com/office/drawing/2014/main" id="{E89D7548-C7E1-4D1B-8C2B-67CC277B5FD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248212" y="12542269"/>
            <a:ext cx="1097727" cy="1096509"/>
          </a:xfrm>
          <a:prstGeom prst="rect">
            <a:avLst/>
          </a:prstGeom>
        </p:spPr>
      </p:pic>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Solution">
    <p:spTree>
      <p:nvGrpSpPr>
        <p:cNvPr id="1" name=""/>
        <p:cNvGrpSpPr/>
        <p:nvPr/>
      </p:nvGrpSpPr>
      <p:grpSpPr>
        <a:xfrm>
          <a:off x="0" y="0"/>
          <a:ext cx="0" cy="0"/>
          <a:chOff x="0" y="0"/>
          <a:chExt cx="0" cy="0"/>
        </a:xfrm>
      </p:grpSpPr>
      <p:sp>
        <p:nvSpPr>
          <p:cNvPr id="142"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143"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146" name="Solution"/>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Solution</a:t>
            </a:r>
          </a:p>
        </p:txBody>
      </p:sp>
      <p:sp>
        <p:nvSpPr>
          <p:cNvPr id="147" name="Body Level One…"/>
          <p:cNvSpPr txBox="1">
            <a:spLocks noGrp="1"/>
          </p:cNvSpPr>
          <p:nvPr>
            <p:ph type="body" idx="21"/>
          </p:nvPr>
        </p:nvSpPr>
        <p:spPr>
          <a:xfrm>
            <a:off x="3390303" y="2286832"/>
            <a:ext cx="17445237" cy="9142336"/>
          </a:xfrm>
          <a:prstGeom prst="rect">
            <a:avLst/>
          </a:prstGeom>
          <a:solidFill>
            <a:srgbClr val="D3D3D3">
              <a:alpha val="20000"/>
            </a:srgbClr>
          </a:solidFill>
          <a:ln w="25400">
            <a:solidFill>
              <a:srgbClr val="D3D3D3"/>
            </a:solidFill>
          </a:ln>
        </p:spPr>
        <p:txBody>
          <a:bodyPr anchor="t"/>
          <a:lstStyle>
            <a:lvl1pPr marL="609996" indent="-609996">
              <a:spcBef>
                <a:spcPts val="3000"/>
              </a:spcBef>
              <a:buClr>
                <a:srgbClr val="447FB5"/>
              </a:buClr>
              <a:buChar char="‣"/>
              <a:defRPr sz="5000"/>
            </a:lvl1pPr>
            <a:lvl2pPr>
              <a:spcBef>
                <a:spcPts val="3000"/>
              </a:spcBef>
              <a:buClr>
                <a:srgbClr val="447FB5"/>
              </a:buClr>
              <a:buChar char="‣"/>
              <a:defRPr sz="5000"/>
            </a:lvl2pPr>
            <a:lvl3pPr>
              <a:spcBef>
                <a:spcPts val="3000"/>
              </a:spcBef>
              <a:buClr>
                <a:srgbClr val="447FB5"/>
              </a:buClr>
              <a:buChar char="‣"/>
              <a:defRPr sz="5000"/>
            </a:lvl3pPr>
            <a:lvl4pPr>
              <a:spcBef>
                <a:spcPts val="3000"/>
              </a:spcBef>
              <a:buClr>
                <a:srgbClr val="447FB5"/>
              </a:buClr>
              <a:buChar char="‣"/>
              <a:defRPr sz="5000"/>
            </a:lvl4pPr>
            <a:lvl5pPr>
              <a:spcBef>
                <a:spcPts val="3000"/>
              </a:spcBef>
              <a:buClr>
                <a:srgbClr val="447FB5"/>
              </a:buClr>
              <a:buChar char="‣"/>
              <a:defRPr sz="5000"/>
            </a:lvl5pPr>
          </a:lstStyle>
          <a:p>
            <a:r>
              <a:t>Body Level One</a:t>
            </a:r>
          </a:p>
          <a:p>
            <a:pPr lvl="1"/>
            <a:r>
              <a:t>Body Level Two</a:t>
            </a:r>
          </a:p>
          <a:p>
            <a:pPr lvl="2"/>
            <a:r>
              <a:t>Body Level Three</a:t>
            </a:r>
          </a:p>
          <a:p>
            <a:pPr lvl="3"/>
            <a:r>
              <a:t>Body Level Four</a:t>
            </a:r>
          </a:p>
          <a:p>
            <a:pPr lvl="4"/>
            <a:r>
              <a:t>Body Level Five</a:t>
            </a:r>
          </a:p>
        </p:txBody>
      </p:sp>
      <p:pic>
        <p:nvPicPr>
          <p:cNvPr id="148" name="Image" descr="Image"/>
          <p:cNvPicPr>
            <a:picLocks noChangeAspect="1"/>
          </p:cNvPicPr>
          <p:nvPr/>
        </p:nvPicPr>
        <p:blipFill>
          <a:blip r:embed="rId2"/>
          <a:stretch>
            <a:fillRect/>
          </a:stretch>
        </p:blipFill>
        <p:spPr>
          <a:xfrm>
            <a:off x="254000" y="254000"/>
            <a:ext cx="3251200" cy="3251200"/>
          </a:xfrm>
          <a:prstGeom prst="rect">
            <a:avLst/>
          </a:prstGeom>
          <a:ln w="12700">
            <a:miter lim="400000"/>
          </a:ln>
        </p:spPr>
      </p:pic>
      <p:sp>
        <p:nvSpPr>
          <p:cNvPr id="149" name="Slide Number"/>
          <p:cNvSpPr txBox="1">
            <a:spLocks noGrp="1"/>
          </p:cNvSpPr>
          <p:nvPr>
            <p:ph type="sldNum" sz="quarter" idx="2"/>
          </p:nvPr>
        </p:nvSpPr>
        <p:spPr>
          <a:xfrm>
            <a:off x="11952882" y="13019484"/>
            <a:ext cx="460376" cy="498476"/>
          </a:xfrm>
          <a:prstGeom prst="rect">
            <a:avLst/>
          </a:prstGeom>
        </p:spPr>
        <p:txBody>
          <a:bodyPr lIns="71437" tIns="71437" rIns="71437" bIns="71437"/>
          <a:lstStyle>
            <a:lvl1pPr defTabSz="584200">
              <a:defRPr>
                <a:solidFill>
                  <a:srgbClr val="000000"/>
                </a:solidFill>
                <a:latin typeface="Gill Sans"/>
                <a:ea typeface="Gill Sans"/>
                <a:cs typeface="Gill Sans"/>
                <a:sym typeface="Gill Sans"/>
              </a:defRPr>
            </a:lvl1pPr>
          </a:lstStyle>
          <a:p>
            <a:fld id="{86CB4B4D-7CA3-9044-876B-883B54F8677D}" type="slidenum">
              <a:t>‹#›</a:t>
            </a:fld>
            <a:endParaRPr/>
          </a:p>
        </p:txBody>
      </p:sp>
      <p:sp>
        <p:nvSpPr>
          <p:cNvPr id="10" name="Shiny from">
            <a:extLst>
              <a:ext uri="{FF2B5EF4-FFF2-40B4-BE49-F238E27FC236}">
                <a16:creationId xmlns:a16="http://schemas.microsoft.com/office/drawing/2014/main" id="{DDE3618B-88EE-4555-94DD-9C5E20874D82}"/>
              </a:ext>
            </a:extLst>
          </p:cNvPr>
          <p:cNvSpPr txBox="1"/>
          <p:nvPr userDrawn="1"/>
        </p:nvSpPr>
        <p:spPr>
          <a:xfrm>
            <a:off x="242946" y="12734924"/>
            <a:ext cx="2879031" cy="71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000"/>
            </a:pPr>
            <a:r>
              <a:rPr dirty="0"/>
              <a:t> </a:t>
            </a:r>
            <a:r>
              <a:rPr dirty="0">
                <a:latin typeface="Courier"/>
                <a:ea typeface="Courier"/>
                <a:cs typeface="Courier"/>
                <a:sym typeface="Courier"/>
              </a:rPr>
              <a:t>Shiny</a:t>
            </a:r>
            <a:r>
              <a:rPr dirty="0"/>
              <a:t> from</a:t>
            </a:r>
          </a:p>
        </p:txBody>
      </p:sp>
      <p:pic>
        <p:nvPicPr>
          <p:cNvPr id="11" name="Picture 10" descr="Logo, icon&#10;&#10;Description automatically generated">
            <a:extLst>
              <a:ext uri="{FF2B5EF4-FFF2-40B4-BE49-F238E27FC236}">
                <a16:creationId xmlns:a16="http://schemas.microsoft.com/office/drawing/2014/main" id="{C644B3F0-5ADE-4F18-B39F-64CDEC6A3F3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248212" y="12542269"/>
            <a:ext cx="1097727" cy="1096509"/>
          </a:xfrm>
          <a:prstGeom prst="rect">
            <a:avLst/>
          </a:prstGeom>
        </p:spPr>
      </p:pic>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6" name="Group"/>
          <p:cNvGrpSpPr/>
          <p:nvPr/>
        </p:nvGrpSpPr>
        <p:grpSpPr>
          <a:xfrm>
            <a:off x="5860851" y="1931114"/>
            <a:ext cx="12662298" cy="8376048"/>
            <a:chOff x="0" y="0"/>
            <a:chExt cx="12662296" cy="8376047"/>
          </a:xfrm>
        </p:grpSpPr>
        <p:sp>
          <p:nvSpPr>
            <p:cNvPr id="2" name="Rounded Rectangle"/>
            <p:cNvSpPr/>
            <p:nvPr/>
          </p:nvSpPr>
          <p:spPr>
            <a:xfrm>
              <a:off x="0" y="89636"/>
              <a:ext cx="12662297" cy="8286412"/>
            </a:xfrm>
            <a:prstGeom prst="roundRect">
              <a:avLst>
                <a:gd name="adj" fmla="val 9043"/>
              </a:avLst>
            </a:prstGeom>
            <a:solidFill>
              <a:srgbClr val="0365C0"/>
            </a:solidFill>
            <a:ln w="12700" cap="flat">
              <a:noFill/>
              <a:miter lim="400000"/>
            </a:ln>
            <a:effectLst>
              <a:outerShdw blurRad="177800" dist="101600" dir="2700000" rotWithShape="0">
                <a:srgbClr val="000000">
                  <a:alpha val="75000"/>
                </a:srgbClr>
              </a:outerShdw>
            </a:effectLst>
          </p:spPr>
          <p:txBody>
            <a:bodyPr wrap="square" lIns="71437" tIns="71437" rIns="71437" bIns="71437" numCol="1" anchor="ctr">
              <a:noAutofit/>
            </a:bodyPr>
            <a:lstStyle/>
            <a:p>
              <a:pPr defTabSz="584200">
                <a:defRPr sz="4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 name="Rectangle"/>
            <p:cNvSpPr/>
            <p:nvPr/>
          </p:nvSpPr>
          <p:spPr>
            <a:xfrm>
              <a:off x="0" y="2258563"/>
              <a:ext cx="12662297" cy="5366704"/>
            </a:xfrm>
            <a:prstGeom prst="rect">
              <a:avLst/>
            </a:prstGeom>
            <a:solidFill>
              <a:srgbClr val="FFFFFF"/>
            </a:solidFill>
            <a:ln w="12700" cap="flat">
              <a:noFill/>
              <a:miter lim="400000"/>
            </a:ln>
            <a:effectLst/>
          </p:spPr>
          <p:txBody>
            <a:bodyPr wrap="square" lIns="71437" tIns="71437" rIns="71437" bIns="71437" numCol="1" anchor="ctr">
              <a:noAutofit/>
            </a:bodyPr>
            <a:lstStyle/>
            <a:p>
              <a:pPr defTabSz="584200">
                <a:defRPr sz="4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 name="HELLO"/>
            <p:cNvSpPr txBox="1"/>
            <p:nvPr/>
          </p:nvSpPr>
          <p:spPr>
            <a:xfrm>
              <a:off x="3839402" y="0"/>
              <a:ext cx="4961188" cy="167321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algn="l" defTabSz="584200">
                <a:defRPr sz="9000" b="1" spc="900">
                  <a:solidFill>
                    <a:srgbClr val="FFFFFF"/>
                  </a:solidFill>
                  <a:latin typeface="Helvetica Neue"/>
                  <a:ea typeface="Helvetica Neue"/>
                  <a:cs typeface="Helvetica Neue"/>
                  <a:sym typeface="Helvetica Neue"/>
                </a:defRPr>
              </a:lvl1pPr>
            </a:lstStyle>
            <a:p>
              <a:r>
                <a:t>HELLO</a:t>
              </a:r>
            </a:p>
          </p:txBody>
        </p:sp>
        <p:sp>
          <p:nvSpPr>
            <p:cNvPr id="5" name="my name is"/>
            <p:cNvSpPr txBox="1"/>
            <p:nvPr/>
          </p:nvSpPr>
          <p:spPr>
            <a:xfrm>
              <a:off x="4393863" y="1294751"/>
              <a:ext cx="3844526" cy="99596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algn="l" defTabSz="584200">
                <a:defRPr>
                  <a:solidFill>
                    <a:srgbClr val="FFFFFF"/>
                  </a:solidFill>
                  <a:latin typeface="Helvetica Neue"/>
                  <a:ea typeface="Helvetica Neue"/>
                  <a:cs typeface="Helvetica Neue"/>
                  <a:sym typeface="Helvetica Neue"/>
                </a:defRPr>
              </a:lvl1pPr>
            </a:lstStyle>
            <a:p>
              <a:r>
                <a:t>my name is</a:t>
              </a:r>
            </a:p>
          </p:txBody>
        </p:sp>
      </p:grpSp>
      <p:sp>
        <p:nvSpPr>
          <p:cNvPr id="7" name="Title Text"/>
          <p:cNvSpPr txBox="1">
            <a:spLocks noGrp="1"/>
          </p:cNvSpPr>
          <p:nvPr>
            <p:ph type="title"/>
          </p:nvPr>
        </p:nvSpPr>
        <p:spPr>
          <a:xfrm>
            <a:off x="673100" y="355600"/>
            <a:ext cx="23050500" cy="3429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Title Text</a:t>
            </a:r>
          </a:p>
        </p:txBody>
      </p:sp>
      <p:sp>
        <p:nvSpPr>
          <p:cNvPr id="8" name="Body Level One…"/>
          <p:cNvSpPr txBox="1">
            <a:spLocks noGrp="1"/>
          </p:cNvSpPr>
          <p:nvPr>
            <p:ph type="body" idx="1"/>
          </p:nvPr>
        </p:nvSpPr>
        <p:spPr>
          <a:xfrm>
            <a:off x="673100" y="3835400"/>
            <a:ext cx="23050500" cy="88646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9" name="Slide Number"/>
          <p:cNvSpPr txBox="1">
            <a:spLocks noGrp="1"/>
          </p:cNvSpPr>
          <p:nvPr>
            <p:ph type="sldNum" sz="quarter" idx="2"/>
          </p:nvPr>
        </p:nvSpPr>
        <p:spPr>
          <a:xfrm>
            <a:off x="11976099" y="13081000"/>
            <a:ext cx="419101" cy="457200"/>
          </a:xfrm>
          <a:prstGeom prst="rect">
            <a:avLst/>
          </a:prstGeom>
          <a:ln w="12700">
            <a:miter lim="400000"/>
          </a:ln>
        </p:spPr>
        <p:txBody>
          <a:bodyPr wrap="none" lIns="50800" tIns="50800" rIns="50800" bIns="50800">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4" r:id="rId4"/>
    <p:sldLayoutId id="2147483655" r:id="rId5"/>
    <p:sldLayoutId id="2147483656" r:id="rId6"/>
    <p:sldLayoutId id="2147483659" r:id="rId7"/>
    <p:sldLayoutId id="2147483660" r:id="rId8"/>
    <p:sldLayoutId id="2147483661" r:id="rId9"/>
    <p:sldLayoutId id="2147483662" r:id="rId10"/>
    <p:sldLayoutId id="2147483663" r:id="rId11"/>
    <p:sldLayoutId id="2147483664" r:id="rId12"/>
  </p:sldLayoutIdLst>
  <p:transition spd="med"/>
  <p:txStyles>
    <p:titleStyle>
      <a:lvl1pPr marL="0" marR="0" indent="0" algn="l" defTabSz="825500" rtl="0" latinLnBrk="0">
        <a:lnSpc>
          <a:spcPct val="100000"/>
        </a:lnSpc>
        <a:spcBef>
          <a:spcPts val="0"/>
        </a:spcBef>
        <a:spcAft>
          <a:spcPts val="0"/>
        </a:spcAft>
        <a:buClrTx/>
        <a:buSzTx/>
        <a:buFontTx/>
        <a:buNone/>
        <a:tabLst/>
        <a:defRPr sz="15000" b="0" i="0" u="none" strike="noStrike" cap="all" spc="0" baseline="0">
          <a:solidFill>
            <a:srgbClr val="447FB5"/>
          </a:solidFill>
          <a:uFillTx/>
          <a:latin typeface="+mj-lt"/>
          <a:ea typeface="+mj-ea"/>
          <a:cs typeface="+mj-cs"/>
          <a:sym typeface="Helvetica"/>
        </a:defRPr>
      </a:lvl1pPr>
      <a:lvl2pPr marL="0" marR="0" indent="228600" algn="l" defTabSz="825500" rtl="0" latinLnBrk="0">
        <a:lnSpc>
          <a:spcPct val="100000"/>
        </a:lnSpc>
        <a:spcBef>
          <a:spcPts val="0"/>
        </a:spcBef>
        <a:spcAft>
          <a:spcPts val="0"/>
        </a:spcAft>
        <a:buClrTx/>
        <a:buSzTx/>
        <a:buFontTx/>
        <a:buNone/>
        <a:tabLst/>
        <a:defRPr sz="15000" b="0" i="0" u="none" strike="noStrike" cap="all" spc="0" baseline="0">
          <a:solidFill>
            <a:srgbClr val="447FB5"/>
          </a:solidFill>
          <a:uFillTx/>
          <a:latin typeface="+mj-lt"/>
          <a:ea typeface="+mj-ea"/>
          <a:cs typeface="+mj-cs"/>
          <a:sym typeface="Helvetica"/>
        </a:defRPr>
      </a:lvl2pPr>
      <a:lvl3pPr marL="0" marR="0" indent="457200" algn="l" defTabSz="825500" rtl="0" latinLnBrk="0">
        <a:lnSpc>
          <a:spcPct val="100000"/>
        </a:lnSpc>
        <a:spcBef>
          <a:spcPts val="0"/>
        </a:spcBef>
        <a:spcAft>
          <a:spcPts val="0"/>
        </a:spcAft>
        <a:buClrTx/>
        <a:buSzTx/>
        <a:buFontTx/>
        <a:buNone/>
        <a:tabLst/>
        <a:defRPr sz="15000" b="0" i="0" u="none" strike="noStrike" cap="all" spc="0" baseline="0">
          <a:solidFill>
            <a:srgbClr val="447FB5"/>
          </a:solidFill>
          <a:uFillTx/>
          <a:latin typeface="+mj-lt"/>
          <a:ea typeface="+mj-ea"/>
          <a:cs typeface="+mj-cs"/>
          <a:sym typeface="Helvetica"/>
        </a:defRPr>
      </a:lvl3pPr>
      <a:lvl4pPr marL="0" marR="0" indent="685800" algn="l" defTabSz="825500" rtl="0" latinLnBrk="0">
        <a:lnSpc>
          <a:spcPct val="100000"/>
        </a:lnSpc>
        <a:spcBef>
          <a:spcPts val="0"/>
        </a:spcBef>
        <a:spcAft>
          <a:spcPts val="0"/>
        </a:spcAft>
        <a:buClrTx/>
        <a:buSzTx/>
        <a:buFontTx/>
        <a:buNone/>
        <a:tabLst/>
        <a:defRPr sz="15000" b="0" i="0" u="none" strike="noStrike" cap="all" spc="0" baseline="0">
          <a:solidFill>
            <a:srgbClr val="447FB5"/>
          </a:solidFill>
          <a:uFillTx/>
          <a:latin typeface="+mj-lt"/>
          <a:ea typeface="+mj-ea"/>
          <a:cs typeface="+mj-cs"/>
          <a:sym typeface="Helvetica"/>
        </a:defRPr>
      </a:lvl4pPr>
      <a:lvl5pPr marL="0" marR="0" indent="914400" algn="l" defTabSz="825500" rtl="0" latinLnBrk="0">
        <a:lnSpc>
          <a:spcPct val="100000"/>
        </a:lnSpc>
        <a:spcBef>
          <a:spcPts val="0"/>
        </a:spcBef>
        <a:spcAft>
          <a:spcPts val="0"/>
        </a:spcAft>
        <a:buClrTx/>
        <a:buSzTx/>
        <a:buFontTx/>
        <a:buNone/>
        <a:tabLst/>
        <a:defRPr sz="15000" b="0" i="0" u="none" strike="noStrike" cap="all" spc="0" baseline="0">
          <a:solidFill>
            <a:srgbClr val="447FB5"/>
          </a:solidFill>
          <a:uFillTx/>
          <a:latin typeface="+mj-lt"/>
          <a:ea typeface="+mj-ea"/>
          <a:cs typeface="+mj-cs"/>
          <a:sym typeface="Helvetica"/>
        </a:defRPr>
      </a:lvl5pPr>
      <a:lvl6pPr marL="0" marR="0" indent="1143000" algn="l" defTabSz="825500" rtl="0" latinLnBrk="0">
        <a:lnSpc>
          <a:spcPct val="100000"/>
        </a:lnSpc>
        <a:spcBef>
          <a:spcPts val="0"/>
        </a:spcBef>
        <a:spcAft>
          <a:spcPts val="0"/>
        </a:spcAft>
        <a:buClrTx/>
        <a:buSzTx/>
        <a:buFontTx/>
        <a:buNone/>
        <a:tabLst/>
        <a:defRPr sz="15000" b="0" i="0" u="none" strike="noStrike" cap="all" spc="0" baseline="0">
          <a:solidFill>
            <a:srgbClr val="447FB5"/>
          </a:solidFill>
          <a:uFillTx/>
          <a:latin typeface="+mj-lt"/>
          <a:ea typeface="+mj-ea"/>
          <a:cs typeface="+mj-cs"/>
          <a:sym typeface="Helvetica"/>
        </a:defRPr>
      </a:lvl6pPr>
      <a:lvl7pPr marL="0" marR="0" indent="1371600" algn="l" defTabSz="825500" rtl="0" latinLnBrk="0">
        <a:lnSpc>
          <a:spcPct val="100000"/>
        </a:lnSpc>
        <a:spcBef>
          <a:spcPts val="0"/>
        </a:spcBef>
        <a:spcAft>
          <a:spcPts val="0"/>
        </a:spcAft>
        <a:buClrTx/>
        <a:buSzTx/>
        <a:buFontTx/>
        <a:buNone/>
        <a:tabLst/>
        <a:defRPr sz="15000" b="0" i="0" u="none" strike="noStrike" cap="all" spc="0" baseline="0">
          <a:solidFill>
            <a:srgbClr val="447FB5"/>
          </a:solidFill>
          <a:uFillTx/>
          <a:latin typeface="+mj-lt"/>
          <a:ea typeface="+mj-ea"/>
          <a:cs typeface="+mj-cs"/>
          <a:sym typeface="Helvetica"/>
        </a:defRPr>
      </a:lvl7pPr>
      <a:lvl8pPr marL="0" marR="0" indent="1600200" algn="l" defTabSz="825500" rtl="0" latinLnBrk="0">
        <a:lnSpc>
          <a:spcPct val="100000"/>
        </a:lnSpc>
        <a:spcBef>
          <a:spcPts val="0"/>
        </a:spcBef>
        <a:spcAft>
          <a:spcPts val="0"/>
        </a:spcAft>
        <a:buClrTx/>
        <a:buSzTx/>
        <a:buFontTx/>
        <a:buNone/>
        <a:tabLst/>
        <a:defRPr sz="15000" b="0" i="0" u="none" strike="noStrike" cap="all" spc="0" baseline="0">
          <a:solidFill>
            <a:srgbClr val="447FB5"/>
          </a:solidFill>
          <a:uFillTx/>
          <a:latin typeface="+mj-lt"/>
          <a:ea typeface="+mj-ea"/>
          <a:cs typeface="+mj-cs"/>
          <a:sym typeface="Helvetica"/>
        </a:defRPr>
      </a:lvl8pPr>
      <a:lvl9pPr marL="0" marR="0" indent="1828800" algn="l" defTabSz="825500" rtl="0" latinLnBrk="0">
        <a:lnSpc>
          <a:spcPct val="100000"/>
        </a:lnSpc>
        <a:spcBef>
          <a:spcPts val="0"/>
        </a:spcBef>
        <a:spcAft>
          <a:spcPts val="0"/>
        </a:spcAft>
        <a:buClrTx/>
        <a:buSzTx/>
        <a:buFontTx/>
        <a:buNone/>
        <a:tabLst/>
        <a:defRPr sz="15000" b="0" i="0" u="none" strike="noStrike" cap="all" spc="0" baseline="0">
          <a:solidFill>
            <a:srgbClr val="447FB5"/>
          </a:solidFill>
          <a:uFillTx/>
          <a:latin typeface="+mj-lt"/>
          <a:ea typeface="+mj-ea"/>
          <a:cs typeface="+mj-cs"/>
          <a:sym typeface="Helvetica"/>
        </a:defRPr>
      </a:lvl9pPr>
    </p:titleStyle>
    <p:bodyStyle>
      <a:lvl1pPr marL="609996" marR="0" indent="-609996" algn="l" defTabSz="825500" rtl="0" latinLnBrk="0">
        <a:lnSpc>
          <a:spcPct val="100000"/>
        </a:lnSpc>
        <a:spcBef>
          <a:spcPts val="6500"/>
        </a:spcBef>
        <a:spcAft>
          <a:spcPts val="0"/>
        </a:spcAft>
        <a:buClrTx/>
        <a:buSzPct val="82000"/>
        <a:buFontTx/>
        <a:buChar char="•"/>
        <a:tabLst/>
        <a:defRPr sz="5300" b="0" i="0" u="none" strike="noStrike" cap="none" spc="0" baseline="0">
          <a:solidFill>
            <a:schemeClr val="accent6">
              <a:hueOff val="-133704"/>
              <a:satOff val="8281"/>
              <a:lumOff val="-27269"/>
            </a:schemeClr>
          </a:solidFill>
          <a:uFillTx/>
          <a:latin typeface="+mj-lt"/>
          <a:ea typeface="+mj-ea"/>
          <a:cs typeface="+mj-cs"/>
          <a:sym typeface="Helvetica"/>
        </a:defRPr>
      </a:lvl1pPr>
      <a:lvl2pPr marL="1346596" marR="0" indent="-609996" algn="l" defTabSz="825500" rtl="0" latinLnBrk="0">
        <a:lnSpc>
          <a:spcPct val="100000"/>
        </a:lnSpc>
        <a:spcBef>
          <a:spcPts val="6500"/>
        </a:spcBef>
        <a:spcAft>
          <a:spcPts val="0"/>
        </a:spcAft>
        <a:buClrTx/>
        <a:buSzPct val="82000"/>
        <a:buFontTx/>
        <a:buChar char="•"/>
        <a:tabLst/>
        <a:defRPr sz="5300" b="0" i="0" u="none" strike="noStrike" cap="none" spc="0" baseline="0">
          <a:solidFill>
            <a:schemeClr val="accent6">
              <a:hueOff val="-133704"/>
              <a:satOff val="8281"/>
              <a:lumOff val="-27269"/>
            </a:schemeClr>
          </a:solidFill>
          <a:uFillTx/>
          <a:latin typeface="+mj-lt"/>
          <a:ea typeface="+mj-ea"/>
          <a:cs typeface="+mj-cs"/>
          <a:sym typeface="Helvetica"/>
        </a:defRPr>
      </a:lvl2pPr>
      <a:lvl3pPr marL="2083196" marR="0" indent="-609996" algn="l" defTabSz="825500" rtl="0" latinLnBrk="0">
        <a:lnSpc>
          <a:spcPct val="100000"/>
        </a:lnSpc>
        <a:spcBef>
          <a:spcPts val="6500"/>
        </a:spcBef>
        <a:spcAft>
          <a:spcPts val="0"/>
        </a:spcAft>
        <a:buClrTx/>
        <a:buSzPct val="82000"/>
        <a:buFontTx/>
        <a:buChar char="•"/>
        <a:tabLst/>
        <a:defRPr sz="5300" b="0" i="0" u="none" strike="noStrike" cap="none" spc="0" baseline="0">
          <a:solidFill>
            <a:schemeClr val="accent6">
              <a:hueOff val="-133704"/>
              <a:satOff val="8281"/>
              <a:lumOff val="-27269"/>
            </a:schemeClr>
          </a:solidFill>
          <a:uFillTx/>
          <a:latin typeface="+mj-lt"/>
          <a:ea typeface="+mj-ea"/>
          <a:cs typeface="+mj-cs"/>
          <a:sym typeface="Helvetica"/>
        </a:defRPr>
      </a:lvl3pPr>
      <a:lvl4pPr marL="2819796" marR="0" indent="-609996" algn="l" defTabSz="825500" rtl="0" latinLnBrk="0">
        <a:lnSpc>
          <a:spcPct val="100000"/>
        </a:lnSpc>
        <a:spcBef>
          <a:spcPts val="6500"/>
        </a:spcBef>
        <a:spcAft>
          <a:spcPts val="0"/>
        </a:spcAft>
        <a:buClrTx/>
        <a:buSzPct val="82000"/>
        <a:buFontTx/>
        <a:buChar char="•"/>
        <a:tabLst/>
        <a:defRPr sz="5300" b="0" i="0" u="none" strike="noStrike" cap="none" spc="0" baseline="0">
          <a:solidFill>
            <a:schemeClr val="accent6">
              <a:hueOff val="-133704"/>
              <a:satOff val="8281"/>
              <a:lumOff val="-27269"/>
            </a:schemeClr>
          </a:solidFill>
          <a:uFillTx/>
          <a:latin typeface="+mj-lt"/>
          <a:ea typeface="+mj-ea"/>
          <a:cs typeface="+mj-cs"/>
          <a:sym typeface="Helvetica"/>
        </a:defRPr>
      </a:lvl4pPr>
      <a:lvl5pPr marL="3556396" marR="0" indent="-609996" algn="l" defTabSz="825500" rtl="0" latinLnBrk="0">
        <a:lnSpc>
          <a:spcPct val="100000"/>
        </a:lnSpc>
        <a:spcBef>
          <a:spcPts val="6500"/>
        </a:spcBef>
        <a:spcAft>
          <a:spcPts val="0"/>
        </a:spcAft>
        <a:buClrTx/>
        <a:buSzPct val="82000"/>
        <a:buFontTx/>
        <a:buChar char="•"/>
        <a:tabLst/>
        <a:defRPr sz="5300" b="0" i="0" u="none" strike="noStrike" cap="none" spc="0" baseline="0">
          <a:solidFill>
            <a:schemeClr val="accent6">
              <a:hueOff val="-133704"/>
              <a:satOff val="8281"/>
              <a:lumOff val="-27269"/>
            </a:schemeClr>
          </a:solidFill>
          <a:uFillTx/>
          <a:latin typeface="+mj-lt"/>
          <a:ea typeface="+mj-ea"/>
          <a:cs typeface="+mj-cs"/>
          <a:sym typeface="Helvetica"/>
        </a:defRPr>
      </a:lvl5pPr>
      <a:lvl6pPr marL="4292996" marR="0" indent="-609996" algn="l" defTabSz="825500" rtl="0" latinLnBrk="0">
        <a:lnSpc>
          <a:spcPct val="100000"/>
        </a:lnSpc>
        <a:spcBef>
          <a:spcPts val="6500"/>
        </a:spcBef>
        <a:spcAft>
          <a:spcPts val="0"/>
        </a:spcAft>
        <a:buClrTx/>
        <a:buSzPct val="82000"/>
        <a:buFontTx/>
        <a:buChar char="•"/>
        <a:tabLst/>
        <a:defRPr sz="5300" b="0" i="0" u="none" strike="noStrike" cap="none" spc="0" baseline="0">
          <a:solidFill>
            <a:schemeClr val="accent6">
              <a:hueOff val="-133704"/>
              <a:satOff val="8281"/>
              <a:lumOff val="-27269"/>
            </a:schemeClr>
          </a:solidFill>
          <a:uFillTx/>
          <a:latin typeface="+mj-lt"/>
          <a:ea typeface="+mj-ea"/>
          <a:cs typeface="+mj-cs"/>
          <a:sym typeface="Helvetica"/>
        </a:defRPr>
      </a:lvl6pPr>
      <a:lvl7pPr marL="5029596" marR="0" indent="-609996" algn="l" defTabSz="825500" rtl="0" latinLnBrk="0">
        <a:lnSpc>
          <a:spcPct val="100000"/>
        </a:lnSpc>
        <a:spcBef>
          <a:spcPts val="6500"/>
        </a:spcBef>
        <a:spcAft>
          <a:spcPts val="0"/>
        </a:spcAft>
        <a:buClrTx/>
        <a:buSzPct val="82000"/>
        <a:buFontTx/>
        <a:buChar char="•"/>
        <a:tabLst/>
        <a:defRPr sz="5300" b="0" i="0" u="none" strike="noStrike" cap="none" spc="0" baseline="0">
          <a:solidFill>
            <a:schemeClr val="accent6">
              <a:hueOff val="-133704"/>
              <a:satOff val="8281"/>
              <a:lumOff val="-27269"/>
            </a:schemeClr>
          </a:solidFill>
          <a:uFillTx/>
          <a:latin typeface="+mj-lt"/>
          <a:ea typeface="+mj-ea"/>
          <a:cs typeface="+mj-cs"/>
          <a:sym typeface="Helvetica"/>
        </a:defRPr>
      </a:lvl7pPr>
      <a:lvl8pPr marL="5766196" marR="0" indent="-609996" algn="l" defTabSz="825500" rtl="0" latinLnBrk="0">
        <a:lnSpc>
          <a:spcPct val="100000"/>
        </a:lnSpc>
        <a:spcBef>
          <a:spcPts val="6500"/>
        </a:spcBef>
        <a:spcAft>
          <a:spcPts val="0"/>
        </a:spcAft>
        <a:buClrTx/>
        <a:buSzPct val="82000"/>
        <a:buFontTx/>
        <a:buChar char="•"/>
        <a:tabLst/>
        <a:defRPr sz="5300" b="0" i="0" u="none" strike="noStrike" cap="none" spc="0" baseline="0">
          <a:solidFill>
            <a:schemeClr val="accent6">
              <a:hueOff val="-133704"/>
              <a:satOff val="8281"/>
              <a:lumOff val="-27269"/>
            </a:schemeClr>
          </a:solidFill>
          <a:uFillTx/>
          <a:latin typeface="+mj-lt"/>
          <a:ea typeface="+mj-ea"/>
          <a:cs typeface="+mj-cs"/>
          <a:sym typeface="Helvetica"/>
        </a:defRPr>
      </a:lvl8pPr>
      <a:lvl9pPr marL="6502796" marR="0" indent="-609996" algn="l" defTabSz="825500" rtl="0" latinLnBrk="0">
        <a:lnSpc>
          <a:spcPct val="100000"/>
        </a:lnSpc>
        <a:spcBef>
          <a:spcPts val="6500"/>
        </a:spcBef>
        <a:spcAft>
          <a:spcPts val="0"/>
        </a:spcAft>
        <a:buClrTx/>
        <a:buSzPct val="82000"/>
        <a:buFontTx/>
        <a:buChar char="•"/>
        <a:tabLst/>
        <a:defRPr sz="5300" b="0" i="0" u="none" strike="noStrike" cap="none" spc="0" baseline="0">
          <a:solidFill>
            <a:schemeClr val="accent6">
              <a:hueOff val="-133704"/>
              <a:satOff val="8281"/>
              <a:lumOff val="-27269"/>
            </a:schemeClr>
          </a:solidFill>
          <a:uFillTx/>
          <a:latin typeface="+mj-lt"/>
          <a:ea typeface="+mj-ea"/>
          <a:cs typeface="+mj-cs"/>
          <a:sym typeface="Helvetica"/>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Gill Sans Light"/>
        </a:defRPr>
      </a:lvl1pPr>
      <a:lvl2pPr marL="0" marR="0" indent="2286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Gill Sans Light"/>
        </a:defRPr>
      </a:lvl2pPr>
      <a:lvl3pPr marL="0" marR="0" indent="4572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Gill Sans Light"/>
        </a:defRPr>
      </a:lvl3pPr>
      <a:lvl4pPr marL="0" marR="0" indent="6858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Gill Sans Light"/>
        </a:defRPr>
      </a:lvl4pPr>
      <a:lvl5pPr marL="0" marR="0" indent="9144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Gill Sans Light"/>
        </a:defRPr>
      </a:lvl5pPr>
      <a:lvl6pPr marL="0" marR="0" indent="11430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Gill Sans Light"/>
        </a:defRPr>
      </a:lvl6pPr>
      <a:lvl7pPr marL="0" marR="0" indent="13716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Gill Sans Light"/>
        </a:defRPr>
      </a:lvl7pPr>
      <a:lvl8pPr marL="0" marR="0" indent="16002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Gill Sans Light"/>
        </a:defRPr>
      </a:lvl8pPr>
      <a:lvl9pPr marL="0" marR="0" indent="1828800" algn="ctr" defTabSz="8255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Gill Sans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image" Target="../media/image7.png"/><Relationship Id="rId1" Type="http://schemas.openxmlformats.org/officeDocument/2006/relationships/slideLayout" Target="../slideLayouts/slideLayout10.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5.t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0.png"/><Relationship Id="rId5" Type="http://schemas.openxmlformats.org/officeDocument/2006/relationships/image" Target="../media/image3.pn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0.xml"/><Relationship Id="rId5" Type="http://schemas.openxmlformats.org/officeDocument/2006/relationships/image" Target="../media/image11.png"/><Relationship Id="rId4" Type="http://schemas.openxmlformats.org/officeDocument/2006/relationships/image" Target="../media/image5.t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5.tif"/></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0.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tif"/><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tif"/><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tif"/><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hyperlink" Target="https://gallery.shinyapps.io/113-bookmarking-url/?_inputs_&amp;n=200" TargetMode="External"/><Relationship Id="rId2" Type="http://schemas.openxmlformats.org/officeDocument/2006/relationships/hyperlink" Target="https://gallery.shinyapps.io/113-bookmarking-url/" TargetMode="Externa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17.png"/><Relationship Id="rId4" Type="http://schemas.openxmlformats.org/officeDocument/2006/relationships/image" Target="../media/image3.png"/></Relationships>
</file>

<file path=ppt/slides/_rels/slide5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0" name="Screen Shot 2014-07-09 at 9.47.41 AM (1).png" descr="Screen Shot 2014-07-09 at 9.47.41 AM (1).png"/>
          <p:cNvPicPr>
            <a:picLocks noChangeAspect="1"/>
          </p:cNvPicPr>
          <p:nvPr/>
        </p:nvPicPr>
        <p:blipFill>
          <a:blip r:embed="rId2"/>
          <a:stretch>
            <a:fillRect/>
          </a:stretch>
        </p:blipFill>
        <p:spPr>
          <a:xfrm>
            <a:off x="6623597" y="-279400"/>
            <a:ext cx="17785803" cy="10178003"/>
          </a:xfrm>
          <a:prstGeom prst="rect">
            <a:avLst/>
          </a:prstGeom>
          <a:ln w="12700">
            <a:miter lim="400000"/>
          </a:ln>
        </p:spPr>
      </p:pic>
      <p:sp>
        <p:nvSpPr>
          <p:cNvPr id="401" name="bookmarking"/>
          <p:cNvSpPr txBox="1">
            <a:spLocks noGrp="1"/>
          </p:cNvSpPr>
          <p:nvPr>
            <p:ph type="body" idx="21"/>
          </p:nvPr>
        </p:nvSpPr>
        <p:spPr>
          <a:prstGeom prst="rect">
            <a:avLst/>
          </a:prstGeom>
        </p:spPr>
        <p:txBody>
          <a:bodyPr>
            <a:normAutofit fontScale="70000" lnSpcReduction="20000"/>
          </a:bodyPr>
          <a:lstStyle/>
          <a:p>
            <a:r>
              <a:rPr lang="en-US" dirty="0"/>
              <a:t>MODULES &amp; </a:t>
            </a:r>
            <a:r>
              <a:rPr dirty="0"/>
              <a:t>bookmarking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216"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217"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218" name="Image" descr="Image"/>
          <p:cNvPicPr>
            <a:picLocks noChangeAspect="1"/>
          </p:cNvPicPr>
          <p:nvPr/>
        </p:nvPicPr>
        <p:blipFill>
          <a:blip r:embed="rId2"/>
          <a:stretch>
            <a:fillRect/>
          </a:stretch>
        </p:blipFill>
        <p:spPr>
          <a:xfrm>
            <a:off x="3137742" y="12658725"/>
            <a:ext cx="2540001" cy="863600"/>
          </a:xfrm>
          <a:prstGeom prst="rect">
            <a:avLst/>
          </a:prstGeom>
          <a:ln w="12700">
            <a:miter lim="400000"/>
          </a:ln>
        </p:spPr>
      </p:pic>
      <p:sp>
        <p:nvSpPr>
          <p:cNvPr id="219" name="demo"/>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220" name="Image" descr="Image"/>
          <p:cNvPicPr>
            <a:picLocks noChangeAspect="1"/>
          </p:cNvPicPr>
          <p:nvPr/>
        </p:nvPicPr>
        <p:blipFill>
          <a:blip r:embed="rId3"/>
          <a:stretch>
            <a:fillRect/>
          </a:stretch>
        </p:blipFill>
        <p:spPr>
          <a:xfrm>
            <a:off x="254000" y="254000"/>
            <a:ext cx="3251200" cy="3251200"/>
          </a:xfrm>
          <a:prstGeom prst="rect">
            <a:avLst/>
          </a:prstGeom>
          <a:ln w="12700">
            <a:miter lim="400000"/>
          </a:ln>
        </p:spPr>
      </p:pic>
      <p:sp>
        <p:nvSpPr>
          <p:cNvPr id="221" name="gapminder_app.R"/>
          <p:cNvSpPr txBox="1">
            <a:spLocks noGrp="1"/>
          </p:cNvSpPr>
          <p:nvPr>
            <p:ph type="body" idx="21"/>
          </p:nvPr>
        </p:nvSpPr>
        <p:spPr>
          <a:xfrm>
            <a:off x="8133698" y="595451"/>
            <a:ext cx="8116604" cy="1221173"/>
          </a:xfrm>
          <a:prstGeom prst="rect">
            <a:avLst/>
          </a:prstGeom>
        </p:spPr>
        <p:txBody>
          <a:bodyPr/>
          <a:lstStyle/>
          <a:p>
            <a:r>
              <a:t>gapminder_app.R</a:t>
            </a:r>
          </a:p>
        </p:txBody>
      </p:sp>
      <p:pic>
        <p:nvPicPr>
          <p:cNvPr id="222" name="Screen Shot 2016-09-08 at 10.25.12.png" descr="Screen Shot 2016-09-08 at 10.25.12.png"/>
          <p:cNvPicPr>
            <a:picLocks noChangeAspect="1"/>
          </p:cNvPicPr>
          <p:nvPr/>
        </p:nvPicPr>
        <p:blipFill>
          <a:blip r:embed="rId4"/>
          <a:stretch>
            <a:fillRect/>
          </a:stretch>
        </p:blipFill>
        <p:spPr>
          <a:xfrm>
            <a:off x="4113499" y="1748520"/>
            <a:ext cx="16157002" cy="10218960"/>
          </a:xfrm>
          <a:prstGeom prst="rect">
            <a:avLst/>
          </a:prstGeom>
          <a:ln w="12700">
            <a:miter lim="400000"/>
          </a:ln>
        </p:spPr>
      </p:pic>
      <p:pic>
        <p:nvPicPr>
          <p:cNvPr id="223" name="Oval Circle" descr="Oval Circle"/>
          <p:cNvPicPr>
            <a:picLocks/>
          </p:cNvPicPr>
          <p:nvPr/>
        </p:nvPicPr>
        <p:blipFill>
          <a:blip r:embed="rId5"/>
          <a:stretch>
            <a:fillRect/>
          </a:stretch>
        </p:blipFill>
        <p:spPr>
          <a:xfrm>
            <a:off x="10395333" y="2594224"/>
            <a:ext cx="1304341" cy="711201"/>
          </a:xfrm>
          <a:prstGeom prst="rect">
            <a:avLst/>
          </a:prstGeom>
        </p:spPr>
      </p:pic>
      <p:grpSp>
        <p:nvGrpSpPr>
          <p:cNvPr id="227" name="Group"/>
          <p:cNvGrpSpPr/>
          <p:nvPr/>
        </p:nvGrpSpPr>
        <p:grpSpPr>
          <a:xfrm>
            <a:off x="11744629" y="2086966"/>
            <a:ext cx="12420988" cy="1725717"/>
            <a:chOff x="0" y="0"/>
            <a:chExt cx="12420986" cy="1725716"/>
          </a:xfrm>
        </p:grpSpPr>
        <p:sp>
          <p:nvSpPr>
            <p:cNvPr id="225" name="Same functionality…"/>
            <p:cNvSpPr/>
            <p:nvPr/>
          </p:nvSpPr>
          <p:spPr>
            <a:xfrm>
              <a:off x="4808527" y="41562"/>
              <a:ext cx="7612460" cy="1682859"/>
            </a:xfrm>
            <a:prstGeom prst="rect">
              <a:avLst/>
            </a:prstGeom>
            <a:solidFill>
              <a:srgbClr val="FFFFFF"/>
            </a:solidFill>
            <a:ln w="25400" cap="flat">
              <a:solidFill>
                <a:srgbClr val="F9924E"/>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pPr>
                <a:defRPr>
                  <a:solidFill>
                    <a:srgbClr val="FF9300"/>
                  </a:solidFill>
                </a:defRPr>
              </a:pPr>
              <a:r>
                <a:t>Same functionality </a:t>
              </a:r>
            </a:p>
            <a:p>
              <a:pPr>
                <a:defRPr>
                  <a:solidFill>
                    <a:srgbClr val="FF9300"/>
                  </a:solidFill>
                </a:defRPr>
              </a:pPr>
              <a:r>
                <a:t>in each tab</a:t>
              </a:r>
            </a:p>
          </p:txBody>
        </p:sp>
        <p:sp>
          <p:nvSpPr>
            <p:cNvPr id="226" name="Triangle"/>
            <p:cNvSpPr/>
            <p:nvPr/>
          </p:nvSpPr>
          <p:spPr>
            <a:xfrm rot="16200000">
              <a:off x="1536543" y="-1536544"/>
              <a:ext cx="1725718" cy="479880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9300">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pic>
        <p:nvPicPr>
          <p:cNvPr id="228" name="Oval Circle" descr="Oval Circle"/>
          <p:cNvPicPr>
            <a:picLocks/>
          </p:cNvPicPr>
          <p:nvPr/>
        </p:nvPicPr>
        <p:blipFill>
          <a:blip r:embed="rId5"/>
          <a:stretch>
            <a:fillRect/>
          </a:stretch>
        </p:blipFill>
        <p:spPr>
          <a:xfrm>
            <a:off x="9014793" y="2594224"/>
            <a:ext cx="1304342" cy="711201"/>
          </a:xfrm>
          <a:prstGeom prst="rect">
            <a:avLst/>
          </a:prstGeom>
        </p:spPr>
      </p:pic>
      <p:pic>
        <p:nvPicPr>
          <p:cNvPr id="230" name="Oval Circle" descr="Oval Circle"/>
          <p:cNvPicPr>
            <a:picLocks/>
          </p:cNvPicPr>
          <p:nvPr/>
        </p:nvPicPr>
        <p:blipFill>
          <a:blip r:embed="rId5"/>
          <a:stretch>
            <a:fillRect/>
          </a:stretch>
        </p:blipFill>
        <p:spPr>
          <a:xfrm>
            <a:off x="6412463" y="2619624"/>
            <a:ext cx="1304341" cy="711201"/>
          </a:xfrm>
          <a:prstGeom prst="rect">
            <a:avLst/>
          </a:prstGeom>
        </p:spPr>
      </p:pic>
      <p:pic>
        <p:nvPicPr>
          <p:cNvPr id="232" name="Oval Circle" descr="Oval Circle"/>
          <p:cNvPicPr>
            <a:picLocks/>
          </p:cNvPicPr>
          <p:nvPr/>
        </p:nvPicPr>
        <p:blipFill>
          <a:blip r:embed="rId5"/>
          <a:stretch>
            <a:fillRect/>
          </a:stretch>
        </p:blipFill>
        <p:spPr>
          <a:xfrm>
            <a:off x="7773953" y="2594224"/>
            <a:ext cx="1304341" cy="711201"/>
          </a:xfrm>
          <a:prstGeom prst="rect">
            <a:avLst/>
          </a:prstGeom>
        </p:spPr>
      </p:pic>
      <p:pic>
        <p:nvPicPr>
          <p:cNvPr id="234" name="Oval Circle" descr="Oval Circle"/>
          <p:cNvPicPr>
            <a:picLocks/>
          </p:cNvPicPr>
          <p:nvPr/>
        </p:nvPicPr>
        <p:blipFill>
          <a:blip r:embed="rId5"/>
          <a:stretch>
            <a:fillRect/>
          </a:stretch>
        </p:blipFill>
        <p:spPr>
          <a:xfrm>
            <a:off x="5025572" y="2594224"/>
            <a:ext cx="1304341" cy="711201"/>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iterate>
                                    <p:tmAbs val="0"/>
                                  </p:iterate>
                                  <p:childTnLst>
                                    <p:set>
                                      <p:cBhvr>
                                        <p:cTn id="6" fill="hold"/>
                                        <p:tgtEl>
                                          <p:spTgt spid="227"/>
                                        </p:tgtEl>
                                        <p:attrNameLst>
                                          <p:attrName>style.visibility</p:attrName>
                                        </p:attrNameLst>
                                      </p:cBhvr>
                                      <p:to>
                                        <p:strVal val="visible"/>
                                      </p:to>
                                    </p:set>
                                    <p:animEffect transition="in" filter="wipe(right)">
                                      <p:cBhvr>
                                        <p:cTn id="7" dur="1000"/>
                                        <p:tgtEl>
                                          <p:spTgt spid="227"/>
                                        </p:tgtEl>
                                      </p:cBhvr>
                                    </p:animEffect>
                                  </p:childTnLst>
                                </p:cTn>
                              </p:par>
                            </p:childTnLst>
                          </p:cTn>
                        </p:par>
                        <p:par>
                          <p:cTn id="8" fill="hold">
                            <p:stCondLst>
                              <p:cond delay="1000"/>
                            </p:stCondLst>
                            <p:childTnLst>
                              <p:par>
                                <p:cTn id="9" presetID="22" presetClass="entr" presetSubtype="2" fill="hold" grpId="0" nodeType="afterEffect">
                                  <p:stCondLst>
                                    <p:cond delay="0"/>
                                  </p:stCondLst>
                                  <p:iterate>
                                    <p:tmAbs val="0"/>
                                  </p:iterate>
                                  <p:childTnLst>
                                    <p:set>
                                      <p:cBhvr>
                                        <p:cTn id="10" fill="hold"/>
                                        <p:tgtEl>
                                          <p:spTgt spid="223"/>
                                        </p:tgtEl>
                                        <p:attrNameLst>
                                          <p:attrName>style.visibility</p:attrName>
                                        </p:attrNameLst>
                                      </p:cBhvr>
                                      <p:to>
                                        <p:strVal val="visible"/>
                                      </p:to>
                                    </p:set>
                                    <p:animEffect transition="in" filter="wipe(right)">
                                      <p:cBhvr>
                                        <p:cTn id="11" dur="100"/>
                                        <p:tgtEl>
                                          <p:spTgt spid="223"/>
                                        </p:tgtEl>
                                      </p:cBhvr>
                                    </p:animEffect>
                                  </p:childTnLst>
                                </p:cTn>
                              </p:par>
                            </p:childTnLst>
                          </p:cTn>
                        </p:par>
                        <p:par>
                          <p:cTn id="12" fill="hold">
                            <p:stCondLst>
                              <p:cond delay="1100"/>
                            </p:stCondLst>
                            <p:childTnLst>
                              <p:par>
                                <p:cTn id="13" presetID="22" presetClass="entr" presetSubtype="2" fill="hold" grpId="0" nodeType="afterEffect">
                                  <p:stCondLst>
                                    <p:cond delay="0"/>
                                  </p:stCondLst>
                                  <p:iterate>
                                    <p:tmAbs val="0"/>
                                  </p:iterate>
                                  <p:childTnLst>
                                    <p:set>
                                      <p:cBhvr>
                                        <p:cTn id="14" fill="hold"/>
                                        <p:tgtEl>
                                          <p:spTgt spid="228"/>
                                        </p:tgtEl>
                                        <p:attrNameLst>
                                          <p:attrName>style.visibility</p:attrName>
                                        </p:attrNameLst>
                                      </p:cBhvr>
                                      <p:to>
                                        <p:strVal val="visible"/>
                                      </p:to>
                                    </p:set>
                                    <p:animEffect transition="in" filter="wipe(right)">
                                      <p:cBhvr>
                                        <p:cTn id="15" dur="100"/>
                                        <p:tgtEl>
                                          <p:spTgt spid="228"/>
                                        </p:tgtEl>
                                      </p:cBhvr>
                                    </p:animEffect>
                                  </p:childTnLst>
                                </p:cTn>
                              </p:par>
                            </p:childTnLst>
                          </p:cTn>
                        </p:par>
                        <p:par>
                          <p:cTn id="16" fill="hold">
                            <p:stCondLst>
                              <p:cond delay="1200"/>
                            </p:stCondLst>
                            <p:childTnLst>
                              <p:par>
                                <p:cTn id="17" presetID="22" presetClass="entr" presetSubtype="2" fill="hold" grpId="0" nodeType="afterEffect">
                                  <p:stCondLst>
                                    <p:cond delay="0"/>
                                  </p:stCondLst>
                                  <p:iterate>
                                    <p:tmAbs val="0"/>
                                  </p:iterate>
                                  <p:childTnLst>
                                    <p:set>
                                      <p:cBhvr>
                                        <p:cTn id="18" fill="hold"/>
                                        <p:tgtEl>
                                          <p:spTgt spid="232"/>
                                        </p:tgtEl>
                                        <p:attrNameLst>
                                          <p:attrName>style.visibility</p:attrName>
                                        </p:attrNameLst>
                                      </p:cBhvr>
                                      <p:to>
                                        <p:strVal val="visible"/>
                                      </p:to>
                                    </p:set>
                                    <p:animEffect transition="in" filter="wipe(right)">
                                      <p:cBhvr>
                                        <p:cTn id="19" dur="100"/>
                                        <p:tgtEl>
                                          <p:spTgt spid="232"/>
                                        </p:tgtEl>
                                      </p:cBhvr>
                                    </p:animEffect>
                                  </p:childTnLst>
                                </p:cTn>
                              </p:par>
                            </p:childTnLst>
                          </p:cTn>
                        </p:par>
                        <p:par>
                          <p:cTn id="20" fill="hold">
                            <p:stCondLst>
                              <p:cond delay="1300"/>
                            </p:stCondLst>
                            <p:childTnLst>
                              <p:par>
                                <p:cTn id="21" presetID="22" presetClass="entr" presetSubtype="2" fill="hold" grpId="0" nodeType="afterEffect">
                                  <p:stCondLst>
                                    <p:cond delay="0"/>
                                  </p:stCondLst>
                                  <p:iterate>
                                    <p:tmAbs val="0"/>
                                  </p:iterate>
                                  <p:childTnLst>
                                    <p:set>
                                      <p:cBhvr>
                                        <p:cTn id="22" fill="hold"/>
                                        <p:tgtEl>
                                          <p:spTgt spid="230"/>
                                        </p:tgtEl>
                                        <p:attrNameLst>
                                          <p:attrName>style.visibility</p:attrName>
                                        </p:attrNameLst>
                                      </p:cBhvr>
                                      <p:to>
                                        <p:strVal val="visible"/>
                                      </p:to>
                                    </p:set>
                                    <p:animEffect transition="in" filter="wipe(right)">
                                      <p:cBhvr>
                                        <p:cTn id="23" dur="100"/>
                                        <p:tgtEl>
                                          <p:spTgt spid="230"/>
                                        </p:tgtEl>
                                      </p:cBhvr>
                                    </p:animEffect>
                                  </p:childTnLst>
                                </p:cTn>
                              </p:par>
                            </p:childTnLst>
                          </p:cTn>
                        </p:par>
                        <p:par>
                          <p:cTn id="24" fill="hold">
                            <p:stCondLst>
                              <p:cond delay="1400"/>
                            </p:stCondLst>
                            <p:childTnLst>
                              <p:par>
                                <p:cTn id="25" presetID="22" presetClass="entr" presetSubtype="2" fill="hold" grpId="0" nodeType="afterEffect">
                                  <p:stCondLst>
                                    <p:cond delay="0"/>
                                  </p:stCondLst>
                                  <p:iterate>
                                    <p:tmAbs val="0"/>
                                  </p:iterate>
                                  <p:childTnLst>
                                    <p:set>
                                      <p:cBhvr>
                                        <p:cTn id="26" fill="hold"/>
                                        <p:tgtEl>
                                          <p:spTgt spid="234"/>
                                        </p:tgtEl>
                                        <p:attrNameLst>
                                          <p:attrName>style.visibility</p:attrName>
                                        </p:attrNameLst>
                                      </p:cBhvr>
                                      <p:to>
                                        <p:strVal val="visible"/>
                                      </p:to>
                                    </p:set>
                                    <p:animEffect transition="in" filter="wipe(right)">
                                      <p:cBhvr>
                                        <p:cTn id="27" dur="100"/>
                                        <p:tgtEl>
                                          <p:spTgt spid="2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3" grpId="0" animBg="1" advAuto="0"/>
      <p:bldP spid="227" grpId="0" animBg="1" advAuto="0"/>
      <p:bldP spid="228" grpId="0" animBg="1" advAuto="0"/>
      <p:bldP spid="230" grpId="0" animBg="1" advAuto="0"/>
      <p:bldP spid="232" grpId="0" animBg="1" advAuto="0"/>
      <p:bldP spid="234" grpId="0"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tep 1. Use modules to break large monolithic apps into manageable pieces…"/>
          <p:cNvSpPr txBox="1">
            <a:spLocks noGrp="1"/>
          </p:cNvSpPr>
          <p:nvPr>
            <p:ph type="body" idx="1"/>
          </p:nvPr>
        </p:nvSpPr>
        <p:spPr>
          <a:prstGeom prst="rect">
            <a:avLst/>
          </a:prstGeom>
        </p:spPr>
        <p:txBody>
          <a:bodyPr/>
          <a:lstStyle/>
          <a:p>
            <a:r>
              <a:t>Step 1. Use modules to break large monolithic apps into manageable pieces</a:t>
            </a:r>
          </a:p>
          <a:p>
            <a:r>
              <a:t>Step 2. Create reusable modules</a:t>
            </a:r>
          </a:p>
          <a:p>
            <a:r>
              <a:t>Step 3. Nest modules</a:t>
            </a:r>
          </a:p>
        </p:txBody>
      </p:sp>
      <p:sp>
        <p:nvSpPr>
          <p:cNvPr id="238" name="Ladder of Progression"/>
          <p:cNvSpPr txBox="1">
            <a:spLocks noGrp="1"/>
          </p:cNvSpPr>
          <p:nvPr>
            <p:ph type="body" idx="21"/>
          </p:nvPr>
        </p:nvSpPr>
        <p:spPr>
          <a:prstGeom prst="rect">
            <a:avLst/>
          </a:prstGeom>
        </p:spPr>
        <p:txBody>
          <a:bodyPr/>
          <a:lstStyle/>
          <a:p>
            <a:r>
              <a:t>Ladder of Progression</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Anatomy of a…"/>
          <p:cNvSpPr txBox="1">
            <a:spLocks noGrp="1"/>
          </p:cNvSpPr>
          <p:nvPr>
            <p:ph type="body" idx="21"/>
          </p:nvPr>
        </p:nvSpPr>
        <p:spPr>
          <a:xfrm>
            <a:off x="2008908" y="3291316"/>
            <a:ext cx="21101521" cy="7133368"/>
          </a:xfrm>
          <a:prstGeom prst="rect">
            <a:avLst/>
          </a:prstGeom>
        </p:spPr>
        <p:txBody>
          <a:bodyPr/>
          <a:lstStyle/>
          <a:p>
            <a:pPr marL="0" indent="0" algn="r" defTabSz="800735">
              <a:spcBef>
                <a:spcPts val="6300"/>
              </a:spcBef>
              <a:buSzTx/>
              <a:buNone/>
              <a:defRPr sz="20370">
                <a:solidFill>
                  <a:srgbClr val="FFFFFF"/>
                </a:solidFill>
              </a:defRPr>
            </a:pPr>
            <a:r>
              <a:t>Anatomy of a </a:t>
            </a:r>
          </a:p>
          <a:p>
            <a:pPr marL="0" indent="0" algn="r" defTabSz="800735">
              <a:spcBef>
                <a:spcPts val="6300"/>
              </a:spcBef>
              <a:buSzTx/>
              <a:buNone/>
              <a:defRPr sz="20370">
                <a:solidFill>
                  <a:srgbClr val="DBDBDB"/>
                </a:solidFill>
              </a:defRPr>
            </a:pPr>
            <a:r>
              <a:t>Shiny module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what’s in a module?"/>
          <p:cNvSpPr txBox="1">
            <a:spLocks noGrp="1"/>
          </p:cNvSpPr>
          <p:nvPr>
            <p:ph type="body" idx="21"/>
          </p:nvPr>
        </p:nvSpPr>
        <p:spPr>
          <a:prstGeom prst="rect">
            <a:avLst/>
          </a:prstGeom>
        </p:spPr>
        <p:txBody>
          <a:bodyPr/>
          <a:lstStyle/>
          <a:p>
            <a:r>
              <a:t>what’s in a module?</a:t>
            </a:r>
          </a:p>
        </p:txBody>
      </p:sp>
      <p:sp>
        <p:nvSpPr>
          <p:cNvPr id="243" name="Rectangle"/>
          <p:cNvSpPr/>
          <p:nvPr/>
        </p:nvSpPr>
        <p:spPr>
          <a:xfrm>
            <a:off x="1953551" y="2451100"/>
            <a:ext cx="13364897" cy="8813800"/>
          </a:xfrm>
          <a:prstGeom prst="rect">
            <a:avLst/>
          </a:prstGeom>
          <a:solidFill>
            <a:srgbClr val="F0F2F4"/>
          </a:solidFill>
          <a:ln w="12700">
            <a:miter lim="400000"/>
          </a:ln>
        </p:spPr>
        <p:txBody>
          <a:bodyPr lIns="71437" tIns="71437" rIns="71437" bIns="71437" anchor="ctr"/>
          <a:lstStyle/>
          <a:p>
            <a:pPr defTabSz="584200">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44" name="library(shiny)…"/>
          <p:cNvSpPr txBox="1"/>
          <p:nvPr/>
        </p:nvSpPr>
        <p:spPr>
          <a:xfrm>
            <a:off x="2216448" y="2723061"/>
            <a:ext cx="12839104" cy="82698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ormAutofit/>
          </a:bodyPr>
          <a:lstStyle/>
          <a:p>
            <a:pPr algn="l" defTabSz="344677">
              <a:spcBef>
                <a:spcPts val="1400"/>
              </a:spcBef>
              <a:defRPr sz="2714">
                <a:solidFill>
                  <a:srgbClr val="A6AAA9"/>
                </a:solidFill>
                <a:latin typeface="Monaco"/>
                <a:ea typeface="Monaco"/>
                <a:cs typeface="Monaco"/>
                <a:sym typeface="Monaco"/>
              </a:defRPr>
            </a:pPr>
            <a:r>
              <a:t>library(shiny)</a:t>
            </a:r>
          </a:p>
          <a:p>
            <a:pPr algn="l" defTabSz="344677">
              <a:spcBef>
                <a:spcPts val="1400"/>
              </a:spcBef>
              <a:defRPr sz="2714">
                <a:solidFill>
                  <a:srgbClr val="000000"/>
                </a:solidFill>
                <a:latin typeface="Monaco"/>
                <a:ea typeface="Monaco"/>
                <a:cs typeface="Monaco"/>
                <a:sym typeface="Monaco"/>
              </a:defRPr>
            </a:pPr>
            <a:r>
              <a:t>name_of_module_UI &lt;- function(id, label = "Some label") {</a:t>
            </a:r>
          </a:p>
          <a:p>
            <a:pPr algn="l" defTabSz="344677">
              <a:spcBef>
                <a:spcPts val="1400"/>
              </a:spcBef>
              <a:defRPr sz="2714">
                <a:solidFill>
                  <a:srgbClr val="000000"/>
                </a:solidFill>
                <a:latin typeface="Monaco"/>
                <a:ea typeface="Monaco"/>
                <a:cs typeface="Monaco"/>
                <a:sym typeface="Monaco"/>
              </a:defRPr>
            </a:pPr>
            <a:r>
              <a:t>  # Create a namespace function using the provided id</a:t>
            </a:r>
          </a:p>
          <a:p>
            <a:pPr algn="l" defTabSz="344677">
              <a:spcBef>
                <a:spcPts val="1400"/>
              </a:spcBef>
              <a:defRPr sz="2714">
                <a:solidFill>
                  <a:srgbClr val="000000"/>
                </a:solidFill>
                <a:latin typeface="Monaco"/>
                <a:ea typeface="Monaco"/>
                <a:cs typeface="Monaco"/>
                <a:sym typeface="Monaco"/>
              </a:defRPr>
            </a:pPr>
            <a:r>
              <a:t>  ns &lt;- NS(id)</a:t>
            </a:r>
          </a:p>
          <a:p>
            <a:pPr algn="l" defTabSz="344677">
              <a:spcBef>
                <a:spcPts val="1400"/>
              </a:spcBef>
              <a:defRPr sz="2714">
                <a:solidFill>
                  <a:srgbClr val="000000"/>
                </a:solidFill>
                <a:latin typeface="Monaco"/>
                <a:ea typeface="Monaco"/>
                <a:cs typeface="Monaco"/>
                <a:sym typeface="Monaco"/>
              </a:defRPr>
            </a:pPr>
            <a:r>
              <a:t>  # UI elements go here</a:t>
            </a:r>
          </a:p>
          <a:p>
            <a:pPr algn="l" defTabSz="344677">
              <a:spcBef>
                <a:spcPts val="1400"/>
              </a:spcBef>
              <a:defRPr sz="2714">
                <a:solidFill>
                  <a:srgbClr val="000000"/>
                </a:solidFill>
                <a:latin typeface="Monaco"/>
                <a:ea typeface="Monaco"/>
                <a:cs typeface="Monaco"/>
                <a:sym typeface="Monaco"/>
              </a:defRPr>
            </a:pPr>
            <a:r>
              <a:t>  tagList(</a:t>
            </a:r>
          </a:p>
          <a:p>
            <a:pPr algn="l" defTabSz="344677">
              <a:spcBef>
                <a:spcPts val="1400"/>
              </a:spcBef>
              <a:defRPr sz="2714">
                <a:solidFill>
                  <a:srgbClr val="000000"/>
                </a:solidFill>
                <a:latin typeface="Monaco"/>
                <a:ea typeface="Monaco"/>
                <a:cs typeface="Monaco"/>
                <a:sym typeface="Monaco"/>
              </a:defRPr>
            </a:pPr>
            <a:r>
              <a:t>    … </a:t>
            </a:r>
          </a:p>
          <a:p>
            <a:pPr algn="l" defTabSz="344677">
              <a:spcBef>
                <a:spcPts val="1400"/>
              </a:spcBef>
              <a:defRPr sz="2714">
                <a:solidFill>
                  <a:srgbClr val="000000"/>
                </a:solidFill>
                <a:latin typeface="Monaco"/>
                <a:ea typeface="Monaco"/>
                <a:cs typeface="Monaco"/>
                <a:sym typeface="Monaco"/>
              </a:defRPr>
            </a:pPr>
            <a:r>
              <a:t>  )</a:t>
            </a:r>
          </a:p>
          <a:p>
            <a:pPr algn="l" defTabSz="344677">
              <a:spcBef>
                <a:spcPts val="1400"/>
              </a:spcBef>
              <a:defRPr sz="2714">
                <a:solidFill>
                  <a:srgbClr val="000000"/>
                </a:solidFill>
                <a:latin typeface="Monaco"/>
                <a:ea typeface="Monaco"/>
                <a:cs typeface="Monaco"/>
                <a:sym typeface="Monaco"/>
              </a:defRPr>
            </a:pPr>
            <a:r>
              <a:t>}</a:t>
            </a:r>
          </a:p>
          <a:p>
            <a:pPr algn="l" defTabSz="344677">
              <a:spcBef>
                <a:spcPts val="1400"/>
              </a:spcBef>
              <a:defRPr sz="2714">
                <a:solidFill>
                  <a:srgbClr val="000000"/>
                </a:solidFill>
                <a:latin typeface="Monaco"/>
                <a:ea typeface="Monaco"/>
                <a:cs typeface="Monaco"/>
                <a:sym typeface="Monaco"/>
              </a:defRPr>
            </a:pPr>
            <a:endParaRPr/>
          </a:p>
          <a:p>
            <a:pPr algn="l" defTabSz="344677">
              <a:spcBef>
                <a:spcPts val="1400"/>
              </a:spcBef>
              <a:defRPr sz="2714">
                <a:solidFill>
                  <a:srgbClr val="000000"/>
                </a:solidFill>
                <a:latin typeface="Monaco"/>
                <a:ea typeface="Monaco"/>
                <a:cs typeface="Monaco"/>
                <a:sym typeface="Monaco"/>
              </a:defRPr>
            </a:pPr>
            <a:r>
              <a:t>name_of_module &lt;- function(input, output, session, …) {</a:t>
            </a:r>
          </a:p>
          <a:p>
            <a:pPr algn="l" defTabSz="344677">
              <a:spcBef>
                <a:spcPts val="1400"/>
              </a:spcBef>
              <a:defRPr sz="2714">
                <a:solidFill>
                  <a:srgbClr val="000000"/>
                </a:solidFill>
                <a:latin typeface="Monaco"/>
                <a:ea typeface="Monaco"/>
                <a:cs typeface="Monaco"/>
                <a:sym typeface="Monaco"/>
              </a:defRPr>
            </a:pPr>
            <a:r>
              <a:t>  # Server logic goes here</a:t>
            </a:r>
          </a:p>
          <a:p>
            <a:pPr algn="l" defTabSz="344677">
              <a:spcBef>
                <a:spcPts val="1400"/>
              </a:spcBef>
              <a:defRPr sz="2714">
                <a:solidFill>
                  <a:srgbClr val="000000"/>
                </a:solidFill>
                <a:latin typeface="Monaco"/>
                <a:ea typeface="Monaco"/>
                <a:cs typeface="Monaco"/>
                <a:sym typeface="Monaco"/>
              </a:defRPr>
            </a:pPr>
            <a:r>
              <a:t>}</a:t>
            </a:r>
          </a:p>
        </p:txBody>
      </p:sp>
      <p:grpSp>
        <p:nvGrpSpPr>
          <p:cNvPr id="247" name="Group"/>
          <p:cNvGrpSpPr/>
          <p:nvPr/>
        </p:nvGrpSpPr>
        <p:grpSpPr>
          <a:xfrm>
            <a:off x="14336047" y="2204040"/>
            <a:ext cx="9381203" cy="2857502"/>
            <a:chOff x="0" y="0"/>
            <a:chExt cx="9381202" cy="2857500"/>
          </a:xfrm>
        </p:grpSpPr>
        <p:sp>
          <p:nvSpPr>
            <p:cNvPr id="245" name="User interface…"/>
            <p:cNvSpPr/>
            <p:nvPr/>
          </p:nvSpPr>
          <p:spPr>
            <a:xfrm>
              <a:off x="1768743" y="12700"/>
              <a:ext cx="7612460" cy="2832100"/>
            </a:xfrm>
            <a:prstGeom prst="rect">
              <a:avLst/>
            </a:prstGeom>
            <a:solidFill>
              <a:srgbClr val="FFFFFF"/>
            </a:solidFill>
            <a:ln w="25400" cap="flat">
              <a:solidFill>
                <a:srgbClr val="447FB5"/>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pPr>
                <a:defRPr b="1">
                  <a:solidFill>
                    <a:srgbClr val="447FB5"/>
                  </a:solidFill>
                  <a:latin typeface="Gill Sans"/>
                  <a:ea typeface="Gill Sans"/>
                  <a:cs typeface="Gill Sans"/>
                  <a:sym typeface="Gill Sans"/>
                </a:defRPr>
              </a:pPr>
              <a:r>
                <a:t>User interface</a:t>
              </a:r>
            </a:p>
            <a:p>
              <a:pPr>
                <a:defRPr>
                  <a:solidFill>
                    <a:srgbClr val="212833"/>
                  </a:solidFill>
                </a:defRPr>
              </a:pPr>
              <a:r>
                <a:t>controls the layout and appearance of module</a:t>
              </a:r>
            </a:p>
          </p:txBody>
        </p:sp>
        <p:sp>
          <p:nvSpPr>
            <p:cNvPr id="246" name="Triangle"/>
            <p:cNvSpPr/>
            <p:nvPr/>
          </p:nvSpPr>
          <p:spPr>
            <a:xfrm rot="16200000">
              <a:off x="-550729" y="550728"/>
              <a:ext cx="2857501" cy="175604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447FB5">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grpSp>
        <p:nvGrpSpPr>
          <p:cNvPr id="250" name="Group"/>
          <p:cNvGrpSpPr/>
          <p:nvPr/>
        </p:nvGrpSpPr>
        <p:grpSpPr>
          <a:xfrm>
            <a:off x="13772050" y="7949077"/>
            <a:ext cx="9945200" cy="2857501"/>
            <a:chOff x="-1027616" y="0"/>
            <a:chExt cx="9945199" cy="2857500"/>
          </a:xfrm>
        </p:grpSpPr>
        <p:sp>
          <p:nvSpPr>
            <p:cNvPr id="248" name="Server function…"/>
            <p:cNvSpPr/>
            <p:nvPr/>
          </p:nvSpPr>
          <p:spPr>
            <a:xfrm>
              <a:off x="1305123" y="12700"/>
              <a:ext cx="7612460" cy="2832101"/>
            </a:xfrm>
            <a:prstGeom prst="rect">
              <a:avLst/>
            </a:prstGeom>
            <a:solidFill>
              <a:srgbClr val="FFFFFF"/>
            </a:solidFill>
            <a:ln w="25400" cap="flat">
              <a:solidFill>
                <a:srgbClr val="447FB5"/>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pPr>
                <a:defRPr b="1">
                  <a:solidFill>
                    <a:srgbClr val="447FB5"/>
                  </a:solidFill>
                  <a:latin typeface="Gill Sans"/>
                  <a:ea typeface="Gill Sans"/>
                  <a:cs typeface="Gill Sans"/>
                  <a:sym typeface="Gill Sans"/>
                </a:defRPr>
              </a:pPr>
              <a:r>
                <a:t>Server function</a:t>
              </a:r>
            </a:p>
            <a:p>
              <a:pPr>
                <a:defRPr>
                  <a:solidFill>
                    <a:srgbClr val="212833"/>
                  </a:solidFill>
                </a:defRPr>
              </a:pPr>
              <a:r>
                <a:t>contains instructions </a:t>
              </a:r>
            </a:p>
            <a:p>
              <a:pPr>
                <a:defRPr>
                  <a:solidFill>
                    <a:srgbClr val="212833"/>
                  </a:solidFill>
                </a:defRPr>
              </a:pPr>
              <a:r>
                <a:t>needed to build module</a:t>
              </a:r>
            </a:p>
          </p:txBody>
        </p:sp>
        <p:sp>
          <p:nvSpPr>
            <p:cNvPr id="249" name="Triangle"/>
            <p:cNvSpPr/>
            <p:nvPr/>
          </p:nvSpPr>
          <p:spPr>
            <a:xfrm rot="16200000">
              <a:off x="-1296347" y="268729"/>
              <a:ext cx="2857501" cy="232004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447FB5">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iterate>
                                    <p:tmAbs val="0"/>
                                  </p:iterate>
                                  <p:childTnLst>
                                    <p:set>
                                      <p:cBhvr>
                                        <p:cTn id="6" fill="hold"/>
                                        <p:tgtEl>
                                          <p:spTgt spid="247"/>
                                        </p:tgtEl>
                                        <p:attrNameLst>
                                          <p:attrName>style.visibility</p:attrName>
                                        </p:attrNameLst>
                                      </p:cBhvr>
                                      <p:to>
                                        <p:strVal val="visible"/>
                                      </p:to>
                                    </p:set>
                                    <p:animEffect transition="in" filter="wipe(right)">
                                      <p:cBhvr>
                                        <p:cTn id="7" dur="1000"/>
                                        <p:tgtEl>
                                          <p:spTgt spid="24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iterate>
                                    <p:tmAbs val="0"/>
                                  </p:iterate>
                                  <p:childTnLst>
                                    <p:set>
                                      <p:cBhvr>
                                        <p:cTn id="11" fill="hold"/>
                                        <p:tgtEl>
                                          <p:spTgt spid="250"/>
                                        </p:tgtEl>
                                        <p:attrNameLst>
                                          <p:attrName>style.visibility</p:attrName>
                                        </p:attrNameLst>
                                      </p:cBhvr>
                                      <p:to>
                                        <p:strVal val="visible"/>
                                      </p:to>
                                    </p:set>
                                    <p:animEffect transition="in" filter="wipe(right)">
                                      <p:cBhvr>
                                        <p:cTn id="12" dur="500"/>
                                        <p:tgtEl>
                                          <p:spTgt spid="2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 grpId="0" animBg="1" advAuto="0"/>
      <p:bldP spid="250"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imilarities:…"/>
          <p:cNvSpPr txBox="1">
            <a:spLocks noGrp="1"/>
          </p:cNvSpPr>
          <p:nvPr>
            <p:ph type="body" idx="1"/>
          </p:nvPr>
        </p:nvSpPr>
        <p:spPr>
          <a:prstGeom prst="rect">
            <a:avLst/>
          </a:prstGeom>
        </p:spPr>
        <p:txBody>
          <a:bodyPr/>
          <a:lstStyle/>
          <a:p>
            <a:pPr marL="481897" indent="-481897" defTabSz="652145">
              <a:spcBef>
                <a:spcPts val="2300"/>
              </a:spcBef>
              <a:defRPr sz="4740"/>
            </a:pPr>
            <a:r>
              <a:t>Similarities:</a:t>
            </a:r>
          </a:p>
          <a:p>
            <a:pPr marL="1063811" lvl="1" indent="-481897" defTabSz="652145">
              <a:spcBef>
                <a:spcPts val="2300"/>
              </a:spcBef>
              <a:defRPr sz="4740"/>
            </a:pPr>
            <a:r>
              <a:t>Inputs in UI can be accessed in server with input$</a:t>
            </a:r>
          </a:p>
          <a:p>
            <a:pPr marL="1063811" lvl="1" indent="-481897" defTabSz="652145">
              <a:spcBef>
                <a:spcPts val="2300"/>
              </a:spcBef>
              <a:defRPr sz="4740"/>
            </a:pPr>
            <a:r>
              <a:t>Outputs in UI can be defined in server with output$</a:t>
            </a:r>
          </a:p>
          <a:p>
            <a:pPr marL="481897" indent="-481897" defTabSz="652145">
              <a:spcBef>
                <a:spcPts val="2300"/>
              </a:spcBef>
              <a:defRPr sz="4740"/>
            </a:pPr>
            <a:r>
              <a:t>Differences:</a:t>
            </a:r>
          </a:p>
          <a:p>
            <a:pPr marL="1063811" lvl="1" indent="-481897" defTabSz="652145">
              <a:spcBef>
                <a:spcPts val="2300"/>
              </a:spcBef>
              <a:defRPr sz="4740"/>
            </a:pPr>
            <a:r>
              <a:t>Inputs/outputs cannot be directly accessed from outside the module namespace</a:t>
            </a:r>
          </a:p>
          <a:p>
            <a:pPr marL="1063811" lvl="1" indent="-481897" defTabSz="652145">
              <a:spcBef>
                <a:spcPts val="2300"/>
              </a:spcBef>
              <a:defRPr sz="4740"/>
            </a:pPr>
            <a:r>
              <a:t>If a module needs to use a reactive expression, take the reactive expression as a function parameter. If a module wants to return reactive expressions to the calling app, then return a list of reactive expressions from the function</a:t>
            </a:r>
          </a:p>
          <a:p>
            <a:pPr marL="1063811" lvl="1" indent="-481897" defTabSz="652145">
              <a:spcBef>
                <a:spcPts val="2300"/>
              </a:spcBef>
              <a:defRPr sz="4740"/>
            </a:pPr>
            <a:r>
              <a:t>If a module needs to access an input that isn’t part of the module, the containing app should pass the input value wrapped in a reactive expression </a:t>
            </a:r>
          </a:p>
        </p:txBody>
      </p:sp>
      <p:sp>
        <p:nvSpPr>
          <p:cNvPr id="253" name="module vs. app"/>
          <p:cNvSpPr txBox="1">
            <a:spLocks noGrp="1"/>
          </p:cNvSpPr>
          <p:nvPr>
            <p:ph type="body" idx="21"/>
          </p:nvPr>
        </p:nvSpPr>
        <p:spPr>
          <a:prstGeom prst="rect">
            <a:avLst/>
          </a:prstGeom>
        </p:spPr>
        <p:txBody>
          <a:bodyPr/>
          <a:lstStyle/>
          <a:p>
            <a:r>
              <a:t>module vs. app</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User interface"/>
          <p:cNvSpPr txBox="1">
            <a:spLocks noGrp="1"/>
          </p:cNvSpPr>
          <p:nvPr>
            <p:ph type="body" idx="21"/>
          </p:nvPr>
        </p:nvSpPr>
        <p:spPr>
          <a:prstGeom prst="rect">
            <a:avLst/>
          </a:prstGeom>
        </p:spPr>
        <p:txBody>
          <a:bodyPr/>
          <a:lstStyle>
            <a:lvl1pPr marL="0" indent="0">
              <a:buSzTx/>
              <a:buNone/>
              <a:defRPr sz="16000">
                <a:solidFill>
                  <a:srgbClr val="447FB5"/>
                </a:solidFill>
              </a:defRPr>
            </a:lvl1pPr>
          </a:lstStyle>
          <a:p>
            <a:r>
              <a:t>User interface</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A function…"/>
          <p:cNvSpPr txBox="1">
            <a:spLocks noGrp="1"/>
          </p:cNvSpPr>
          <p:nvPr>
            <p:ph type="body" idx="1"/>
          </p:nvPr>
        </p:nvSpPr>
        <p:spPr>
          <a:prstGeom prst="rect">
            <a:avLst/>
          </a:prstGeom>
        </p:spPr>
        <p:txBody>
          <a:bodyPr/>
          <a:lstStyle/>
          <a:p>
            <a:r>
              <a:t>A function</a:t>
            </a:r>
          </a:p>
          <a:p>
            <a:r>
              <a:t>Takes, as input, an id that gets pre-pended to all HTML element ids with a helper function: </a:t>
            </a:r>
            <a:r>
              <a:rPr>
                <a:latin typeface="Monaco"/>
                <a:ea typeface="Monaco"/>
                <a:cs typeface="Monaco"/>
                <a:sym typeface="Monaco"/>
              </a:rPr>
              <a:t>NS()</a:t>
            </a:r>
          </a:p>
          <a:p>
            <a:r>
              <a:t>Can also have additional parameters</a:t>
            </a:r>
          </a:p>
        </p:txBody>
      </p:sp>
      <p:sp>
        <p:nvSpPr>
          <p:cNvPr id="258" name="module ui"/>
          <p:cNvSpPr txBox="1">
            <a:spLocks noGrp="1"/>
          </p:cNvSpPr>
          <p:nvPr>
            <p:ph type="body" idx="21"/>
          </p:nvPr>
        </p:nvSpPr>
        <p:spPr>
          <a:prstGeom prst="rect">
            <a:avLst/>
          </a:prstGeom>
        </p:spPr>
        <p:txBody>
          <a:bodyPr/>
          <a:lstStyle/>
          <a:p>
            <a:r>
              <a:t>module ui</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Server function"/>
          <p:cNvSpPr txBox="1">
            <a:spLocks noGrp="1"/>
          </p:cNvSpPr>
          <p:nvPr>
            <p:ph type="body" idx="21"/>
          </p:nvPr>
        </p:nvSpPr>
        <p:spPr>
          <a:prstGeom prst="rect">
            <a:avLst/>
          </a:prstGeom>
        </p:spPr>
        <p:txBody>
          <a:bodyPr/>
          <a:lstStyle>
            <a:lvl1pPr marL="0" indent="0">
              <a:buSzTx/>
              <a:buNone/>
              <a:defRPr sz="16000">
                <a:solidFill>
                  <a:srgbClr val="447FB5"/>
                </a:solidFill>
              </a:defRPr>
            </a:lvl1pPr>
          </a:lstStyle>
          <a:p>
            <a:r>
              <a:t>Server function</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Includes the code needed for your module…"/>
          <p:cNvSpPr txBox="1">
            <a:spLocks noGrp="1"/>
          </p:cNvSpPr>
          <p:nvPr>
            <p:ph type="body" idx="1"/>
          </p:nvPr>
        </p:nvSpPr>
        <p:spPr>
          <a:prstGeom prst="rect">
            <a:avLst/>
          </a:prstGeom>
        </p:spPr>
        <p:txBody>
          <a:bodyPr/>
          <a:lstStyle/>
          <a:p>
            <a:r>
              <a:t>Includes the code needed for your module </a:t>
            </a:r>
          </a:p>
          <a:p>
            <a:r>
              <a:t>Looks almost identical to the app server function, except that you may have additional parameters</a:t>
            </a:r>
          </a:p>
          <a:p>
            <a:r>
              <a:t>App server function is automatically invoked by Shiny; module server function must be invoked by the app author</a:t>
            </a:r>
          </a:p>
        </p:txBody>
      </p:sp>
      <p:sp>
        <p:nvSpPr>
          <p:cNvPr id="263" name="module server"/>
          <p:cNvSpPr txBox="1">
            <a:spLocks noGrp="1"/>
          </p:cNvSpPr>
          <p:nvPr>
            <p:ph type="body" idx="21"/>
          </p:nvPr>
        </p:nvSpPr>
        <p:spPr>
          <a:prstGeom prst="rect">
            <a:avLst/>
          </a:prstGeom>
        </p:spPr>
        <p:txBody>
          <a:bodyPr/>
          <a:lstStyle/>
          <a:p>
            <a:r>
              <a:t>module server</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Calling the module"/>
          <p:cNvSpPr txBox="1">
            <a:spLocks noGrp="1"/>
          </p:cNvSpPr>
          <p:nvPr>
            <p:ph type="body" idx="21"/>
          </p:nvPr>
        </p:nvSpPr>
        <p:spPr>
          <a:xfrm>
            <a:off x="1270000" y="3291316"/>
            <a:ext cx="20285241" cy="7133368"/>
          </a:xfrm>
          <a:prstGeom prst="rect">
            <a:avLst/>
          </a:prstGeom>
        </p:spPr>
        <p:txBody>
          <a:bodyPr/>
          <a:lstStyle>
            <a:lvl1pPr marL="0" indent="0">
              <a:buSzTx/>
              <a:buNone/>
              <a:defRPr sz="16000">
                <a:solidFill>
                  <a:srgbClr val="447FB5"/>
                </a:solidFill>
              </a:defRPr>
            </a:lvl1pPr>
          </a:lstStyle>
          <a:p>
            <a:r>
              <a:t>Calling the module</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Modules…"/>
          <p:cNvSpPr txBox="1">
            <a:spLocks noGrp="1"/>
          </p:cNvSpPr>
          <p:nvPr>
            <p:ph type="body" idx="21"/>
          </p:nvPr>
        </p:nvSpPr>
        <p:spPr>
          <a:prstGeom prst="rect">
            <a:avLst/>
          </a:prstGeom>
        </p:spPr>
        <p:txBody>
          <a:bodyPr>
            <a:normAutofit lnSpcReduction="10000"/>
          </a:bodyPr>
          <a:lstStyle/>
          <a:p>
            <a:pPr marL="541019" indent="-541019" defTabSz="586104">
              <a:spcBef>
                <a:spcPts val="0"/>
              </a:spcBef>
              <a:buClr>
                <a:srgbClr val="447FB5"/>
              </a:buClr>
              <a:buChar char="‣"/>
              <a:defRPr sz="4969">
                <a:solidFill>
                  <a:srgbClr val="447FB5"/>
                </a:solidFill>
              </a:defRPr>
            </a:pPr>
            <a:r>
              <a:rPr lang="en-US" dirty="0"/>
              <a:t>Modules</a:t>
            </a:r>
          </a:p>
          <a:p>
            <a:pPr marL="1064005" lvl="1" indent="-541019" defTabSz="586104">
              <a:spcBef>
                <a:spcPts val="0"/>
              </a:spcBef>
              <a:buClr>
                <a:srgbClr val="447FB5"/>
              </a:buClr>
              <a:buChar char="‣"/>
              <a:defRPr sz="4969">
                <a:solidFill>
                  <a:srgbClr val="447FB5"/>
                </a:solidFill>
              </a:defRPr>
            </a:pPr>
            <a:r>
              <a:rPr lang="en-US" dirty="0"/>
              <a:t>Anatomy of a Shiny module</a:t>
            </a:r>
          </a:p>
          <a:p>
            <a:pPr marL="1586991" lvl="2" indent="-541019" defTabSz="586104">
              <a:spcBef>
                <a:spcPts val="0"/>
              </a:spcBef>
              <a:buClr>
                <a:srgbClr val="447FB5"/>
              </a:buClr>
              <a:buChar char="‣"/>
              <a:defRPr sz="4969">
                <a:solidFill>
                  <a:srgbClr val="447FB5"/>
                </a:solidFill>
              </a:defRPr>
            </a:pPr>
            <a:r>
              <a:rPr lang="en-US" dirty="0"/>
              <a:t>User interface</a:t>
            </a:r>
          </a:p>
          <a:p>
            <a:pPr marL="1586991" lvl="2" indent="-541019" defTabSz="586104">
              <a:spcBef>
                <a:spcPts val="0"/>
              </a:spcBef>
              <a:buClr>
                <a:srgbClr val="447FB5"/>
              </a:buClr>
              <a:buChar char="‣"/>
              <a:defRPr sz="4969">
                <a:solidFill>
                  <a:srgbClr val="447FB5"/>
                </a:solidFill>
              </a:defRPr>
            </a:pPr>
            <a:r>
              <a:rPr lang="en-US" dirty="0"/>
              <a:t>Server function</a:t>
            </a:r>
          </a:p>
          <a:p>
            <a:pPr marL="1586991" lvl="2" indent="-541019" defTabSz="586104">
              <a:spcBef>
                <a:spcPts val="0"/>
              </a:spcBef>
              <a:buClr>
                <a:srgbClr val="447FB5"/>
              </a:buClr>
              <a:buChar char="‣"/>
              <a:defRPr sz="4969">
                <a:solidFill>
                  <a:srgbClr val="447FB5"/>
                </a:solidFill>
              </a:defRPr>
            </a:pPr>
            <a:r>
              <a:rPr lang="en-US" dirty="0"/>
              <a:t>Calling the module</a:t>
            </a:r>
          </a:p>
          <a:p>
            <a:pPr marL="1586991" lvl="2" indent="-541019" defTabSz="586104">
              <a:spcBef>
                <a:spcPts val="0"/>
              </a:spcBef>
              <a:buClr>
                <a:srgbClr val="447FB5"/>
              </a:buClr>
              <a:buChar char="‣"/>
              <a:defRPr sz="4969">
                <a:solidFill>
                  <a:srgbClr val="447FB5"/>
                </a:solidFill>
              </a:defRPr>
            </a:pPr>
            <a:r>
              <a:rPr lang="en-US" dirty="0"/>
              <a:t>Packaging modules</a:t>
            </a:r>
          </a:p>
          <a:p>
            <a:pPr marL="1064005" lvl="1" indent="-541019" defTabSz="586104">
              <a:spcBef>
                <a:spcPts val="0"/>
              </a:spcBef>
              <a:buClr>
                <a:srgbClr val="447FB5"/>
              </a:buClr>
              <a:buChar char="‣"/>
              <a:defRPr sz="4969">
                <a:solidFill>
                  <a:srgbClr val="447FB5"/>
                </a:solidFill>
              </a:defRPr>
            </a:pPr>
            <a:r>
              <a:rPr lang="en-US" dirty="0"/>
              <a:t>Exercise: Modularize this!</a:t>
            </a:r>
          </a:p>
          <a:p>
            <a:pPr marL="1064005" lvl="1" indent="-541019" defTabSz="586104">
              <a:spcBef>
                <a:spcPts val="0"/>
              </a:spcBef>
              <a:buClr>
                <a:srgbClr val="447FB5"/>
              </a:buClr>
              <a:buChar char="‣"/>
              <a:defRPr sz="4969">
                <a:solidFill>
                  <a:srgbClr val="447FB5"/>
                </a:solidFill>
              </a:defRPr>
            </a:pPr>
            <a:r>
              <a:rPr lang="en-US" dirty="0"/>
              <a:t>Combining modules</a:t>
            </a:r>
          </a:p>
          <a:p>
            <a:pPr marL="541019" indent="-541019" defTabSz="586104">
              <a:spcBef>
                <a:spcPts val="0"/>
              </a:spcBef>
              <a:buClr>
                <a:srgbClr val="447FB5"/>
              </a:buClr>
              <a:buChar char="‣"/>
              <a:defRPr sz="4969">
                <a:solidFill>
                  <a:srgbClr val="447FB5"/>
                </a:solidFill>
              </a:defRPr>
            </a:pPr>
            <a:r>
              <a:rPr lang="en-US" dirty="0"/>
              <a:t>Bookmarking</a:t>
            </a:r>
          </a:p>
          <a:p>
            <a:pPr marL="1064005" lvl="1" indent="-541019" defTabSz="586104">
              <a:spcBef>
                <a:spcPts val="0"/>
              </a:spcBef>
              <a:buClr>
                <a:srgbClr val="447FB5"/>
              </a:buClr>
              <a:buChar char="‣"/>
              <a:defRPr sz="4969">
                <a:solidFill>
                  <a:srgbClr val="447FB5"/>
                </a:solidFill>
              </a:defRPr>
            </a:pPr>
            <a:r>
              <a:rPr lang="en-US" dirty="0"/>
              <a:t>How to bookmark</a:t>
            </a:r>
          </a:p>
          <a:p>
            <a:pPr marL="1064005" lvl="1" indent="-541019" defTabSz="586104">
              <a:spcBef>
                <a:spcPts val="0"/>
              </a:spcBef>
              <a:buClr>
                <a:srgbClr val="447FB5"/>
              </a:buClr>
              <a:buChar char="‣"/>
              <a:defRPr sz="4969">
                <a:solidFill>
                  <a:srgbClr val="447FB5"/>
                </a:solidFill>
              </a:defRPr>
            </a:pPr>
            <a:r>
              <a:rPr lang="en-US" dirty="0"/>
              <a:t>Bookmarking options</a:t>
            </a:r>
          </a:p>
          <a:p>
            <a:pPr marL="1064005" lvl="1" indent="-541019" defTabSz="586104">
              <a:spcBef>
                <a:spcPts val="2100"/>
              </a:spcBef>
              <a:buClr>
                <a:srgbClr val="447FB5"/>
              </a:buClr>
              <a:buChar char="‣"/>
              <a:defRPr sz="4969">
                <a:solidFill>
                  <a:srgbClr val="447FB5"/>
                </a:solidFill>
              </a:defRPr>
            </a:pPr>
            <a:r>
              <a:rPr lang="en-US" dirty="0"/>
              <a:t>Customizing bookmarks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In the app UI:…"/>
          <p:cNvSpPr txBox="1">
            <a:spLocks noGrp="1"/>
          </p:cNvSpPr>
          <p:nvPr>
            <p:ph type="body" idx="1"/>
          </p:nvPr>
        </p:nvSpPr>
        <p:spPr>
          <a:xfrm>
            <a:off x="666750" y="2773595"/>
            <a:ext cx="23050500" cy="8658996"/>
          </a:xfrm>
          <a:prstGeom prst="rect">
            <a:avLst/>
          </a:prstGeom>
        </p:spPr>
        <p:txBody>
          <a:bodyPr/>
          <a:lstStyle/>
          <a:p>
            <a:pPr marL="494097" indent="-494097" defTabSz="668655">
              <a:spcBef>
                <a:spcPts val="2400"/>
              </a:spcBef>
              <a:defRPr sz="4860"/>
            </a:pPr>
            <a:r>
              <a:t>In the app UI:</a:t>
            </a:r>
          </a:p>
          <a:p>
            <a:pPr marL="1090743" lvl="1" indent="-494097" defTabSz="668655">
              <a:spcBef>
                <a:spcPts val="2400"/>
              </a:spcBef>
              <a:defRPr sz="4860"/>
            </a:pPr>
            <a:r>
              <a:t>Include the module UI with </a:t>
            </a:r>
            <a:r>
              <a:rPr>
                <a:latin typeface="Monaco"/>
                <a:ea typeface="Monaco"/>
                <a:cs typeface="Monaco"/>
                <a:sym typeface="Monaco"/>
              </a:rPr>
              <a:t>name_of_module_UI(</a:t>
            </a:r>
            <a:r>
              <a:rPr>
                <a:solidFill>
                  <a:srgbClr val="FF9300"/>
                </a:solidFill>
                <a:latin typeface="Monaco"/>
                <a:ea typeface="Monaco"/>
                <a:cs typeface="Monaco"/>
                <a:sym typeface="Monaco"/>
              </a:rPr>
              <a:t>"id"</a:t>
            </a:r>
            <a:r>
              <a:rPr>
                <a:latin typeface="Monaco"/>
                <a:ea typeface="Monaco"/>
                <a:cs typeface="Monaco"/>
                <a:sym typeface="Monaco"/>
              </a:rPr>
              <a:t>, …)</a:t>
            </a:r>
          </a:p>
          <a:p>
            <a:pPr marL="1090743" lvl="1" indent="-494097" defTabSz="668655">
              <a:spcBef>
                <a:spcPts val="2400"/>
              </a:spcBef>
              <a:defRPr sz="4860"/>
            </a:pPr>
            <a:r>
              <a:t>Can also include other UI elements that are not included in the module</a:t>
            </a:r>
          </a:p>
          <a:p>
            <a:pPr marL="494097" indent="-494097" defTabSz="668655">
              <a:spcBef>
                <a:spcPts val="2400"/>
              </a:spcBef>
              <a:defRPr sz="4860"/>
            </a:pPr>
            <a:r>
              <a:t>In the app server:</a:t>
            </a:r>
          </a:p>
          <a:p>
            <a:pPr marL="1090743" lvl="1" indent="-494097" defTabSz="668655">
              <a:spcBef>
                <a:spcPts val="2400"/>
              </a:spcBef>
              <a:defRPr sz="4860"/>
            </a:pPr>
            <a:r>
              <a:t>Include the module server with </a:t>
            </a:r>
            <a:r>
              <a:rPr>
                <a:latin typeface="Monaco"/>
                <a:ea typeface="Monaco"/>
                <a:cs typeface="Monaco"/>
                <a:sym typeface="Monaco"/>
              </a:rPr>
              <a:t>callModule(name_of_module, </a:t>
            </a:r>
            <a:r>
              <a:rPr>
                <a:solidFill>
                  <a:srgbClr val="FF9300"/>
                </a:solidFill>
                <a:latin typeface="Monaco"/>
                <a:ea typeface="Monaco"/>
                <a:cs typeface="Monaco"/>
                <a:sym typeface="Monaco"/>
              </a:rPr>
              <a:t>"id"</a:t>
            </a:r>
            <a:r>
              <a:rPr>
                <a:latin typeface="Monaco"/>
                <a:ea typeface="Monaco"/>
                <a:cs typeface="Monaco"/>
                <a:sym typeface="Monaco"/>
              </a:rPr>
              <a:t>, …) </a:t>
            </a:r>
          </a:p>
          <a:p>
            <a:pPr marL="1090743" lvl="1" indent="-494097" defTabSz="668655">
              <a:spcBef>
                <a:spcPts val="2400"/>
              </a:spcBef>
              <a:defRPr sz="4860"/>
            </a:pPr>
            <a:r>
              <a:t>Can also include other UI elements that are not included in the module</a:t>
            </a:r>
          </a:p>
          <a:p>
            <a:pPr marL="494097" indent="-494097" defTabSz="668655">
              <a:spcBef>
                <a:spcPts val="2400"/>
              </a:spcBef>
              <a:defRPr sz="4860"/>
            </a:pPr>
            <a:r>
              <a:t>The id must match and must be unique among other inputs/outputs/modules at the same "scope" (either top-level ui/server, or within a parent Shiny module)</a:t>
            </a:r>
          </a:p>
        </p:txBody>
      </p:sp>
      <p:sp>
        <p:nvSpPr>
          <p:cNvPr id="268" name="calling the module in your app"/>
          <p:cNvSpPr txBox="1">
            <a:spLocks noGrp="1"/>
          </p:cNvSpPr>
          <p:nvPr>
            <p:ph type="body" idx="21"/>
          </p:nvPr>
        </p:nvSpPr>
        <p:spPr>
          <a:prstGeom prst="rect">
            <a:avLst/>
          </a:prstGeom>
        </p:spPr>
        <p:txBody>
          <a:bodyPr/>
          <a:lstStyle>
            <a:lvl1pPr defTabSz="553084">
              <a:defRPr sz="10050"/>
            </a:lvl1pPr>
          </a:lstStyle>
          <a:p>
            <a:r>
              <a:t>calling the module in your app</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271"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272"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273" name="Image" descr="Image"/>
          <p:cNvPicPr>
            <a:picLocks noChangeAspect="1"/>
          </p:cNvPicPr>
          <p:nvPr/>
        </p:nvPicPr>
        <p:blipFill>
          <a:blip r:embed="rId3"/>
          <a:stretch>
            <a:fillRect/>
          </a:stretch>
        </p:blipFill>
        <p:spPr>
          <a:xfrm>
            <a:off x="3137742" y="12658725"/>
            <a:ext cx="2540001" cy="863600"/>
          </a:xfrm>
          <a:prstGeom prst="rect">
            <a:avLst/>
          </a:prstGeom>
          <a:ln w="12700">
            <a:miter lim="400000"/>
          </a:ln>
        </p:spPr>
      </p:pic>
      <p:sp>
        <p:nvSpPr>
          <p:cNvPr id="274" name="demo"/>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275" name="Image" descr="Image"/>
          <p:cNvPicPr>
            <a:picLocks noChangeAspect="1"/>
          </p:cNvPicPr>
          <p:nvPr/>
        </p:nvPicPr>
        <p:blipFill>
          <a:blip r:embed="rId4"/>
          <a:stretch>
            <a:fillRect/>
          </a:stretch>
        </p:blipFill>
        <p:spPr>
          <a:xfrm>
            <a:off x="254000" y="254000"/>
            <a:ext cx="3251200" cy="3251200"/>
          </a:xfrm>
          <a:prstGeom prst="rect">
            <a:avLst/>
          </a:prstGeom>
          <a:ln w="12700">
            <a:miter lim="400000"/>
          </a:ln>
        </p:spPr>
      </p:pic>
      <p:sp>
        <p:nvSpPr>
          <p:cNvPr id="276" name="gapminder.R"/>
          <p:cNvSpPr txBox="1">
            <a:spLocks noGrp="1"/>
          </p:cNvSpPr>
          <p:nvPr>
            <p:ph type="body" idx="21"/>
          </p:nvPr>
        </p:nvSpPr>
        <p:spPr>
          <a:xfrm>
            <a:off x="9207023" y="1593455"/>
            <a:ext cx="5982656" cy="1221173"/>
          </a:xfrm>
          <a:prstGeom prst="rect">
            <a:avLst/>
          </a:prstGeom>
        </p:spPr>
        <p:txBody>
          <a:bodyPr/>
          <a:lstStyle/>
          <a:p>
            <a:r>
              <a:t>gapminder.R</a:t>
            </a:r>
          </a:p>
        </p:txBody>
      </p:sp>
      <p:sp>
        <p:nvSpPr>
          <p:cNvPr id="277" name="server:"/>
          <p:cNvSpPr txBox="1"/>
          <p:nvPr/>
        </p:nvSpPr>
        <p:spPr>
          <a:xfrm>
            <a:off x="12392716" y="3291894"/>
            <a:ext cx="2232621" cy="86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b="1">
                <a:solidFill>
                  <a:srgbClr val="447FB5"/>
                </a:solidFill>
                <a:latin typeface="+mj-lt"/>
                <a:ea typeface="+mj-ea"/>
                <a:cs typeface="+mj-cs"/>
                <a:sym typeface="Helvetica"/>
              </a:defRPr>
            </a:lvl1pPr>
          </a:lstStyle>
          <a:p>
            <a:r>
              <a:t>server:</a:t>
            </a:r>
          </a:p>
        </p:txBody>
      </p:sp>
      <p:sp>
        <p:nvSpPr>
          <p:cNvPr id="278" name="ui:"/>
          <p:cNvSpPr txBox="1"/>
          <p:nvPr/>
        </p:nvSpPr>
        <p:spPr>
          <a:xfrm>
            <a:off x="275701" y="3291894"/>
            <a:ext cx="890067" cy="86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b="1">
                <a:solidFill>
                  <a:srgbClr val="447FB5"/>
                </a:solidFill>
                <a:latin typeface="+mj-lt"/>
                <a:ea typeface="+mj-ea"/>
                <a:cs typeface="+mj-cs"/>
                <a:sym typeface="Helvetica"/>
              </a:defRPr>
            </a:lvl1pPr>
          </a:lstStyle>
          <a:p>
            <a:r>
              <a:t>ui:</a:t>
            </a:r>
          </a:p>
        </p:txBody>
      </p:sp>
      <p:sp>
        <p:nvSpPr>
          <p:cNvPr id="279" name="Rectangle"/>
          <p:cNvSpPr/>
          <p:nvPr/>
        </p:nvSpPr>
        <p:spPr>
          <a:xfrm>
            <a:off x="271412" y="4187244"/>
            <a:ext cx="11747501" cy="7164554"/>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280" name="ui &lt;- fluidPage(…"/>
          <p:cNvSpPr txBox="1"/>
          <p:nvPr/>
        </p:nvSpPr>
        <p:spPr>
          <a:xfrm>
            <a:off x="517529" y="4838496"/>
            <a:ext cx="11255266" cy="58620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900">
                <a:solidFill>
                  <a:srgbClr val="000000"/>
                </a:solidFill>
                <a:latin typeface="Monaco"/>
                <a:ea typeface="Monaco"/>
                <a:cs typeface="Monaco"/>
                <a:sym typeface="Monaco"/>
              </a:defRPr>
            </a:pPr>
            <a:r>
              <a:t>ui &lt;- fluidPage(</a:t>
            </a:r>
          </a:p>
          <a:p>
            <a:pPr algn="l">
              <a:defRPr sz="2900">
                <a:solidFill>
                  <a:srgbClr val="000000"/>
                </a:solidFill>
                <a:latin typeface="Monaco"/>
                <a:ea typeface="Monaco"/>
                <a:cs typeface="Monaco"/>
                <a:sym typeface="Monaco"/>
              </a:defRPr>
            </a:pPr>
            <a:r>
              <a:t>  …</a:t>
            </a:r>
          </a:p>
          <a:p>
            <a:pPr algn="l">
              <a:defRPr sz="2900">
                <a:solidFill>
                  <a:srgbClr val="000000"/>
                </a:solidFill>
                <a:latin typeface="Monaco"/>
                <a:ea typeface="Monaco"/>
                <a:cs typeface="Monaco"/>
                <a:sym typeface="Monaco"/>
              </a:defRPr>
            </a:pPr>
            <a:r>
              <a:t>  titlePanel("Gapminder"),</a:t>
            </a:r>
          </a:p>
          <a:p>
            <a:pPr algn="l">
              <a:defRPr sz="2900">
                <a:solidFill>
                  <a:srgbClr val="000000"/>
                </a:solidFill>
                <a:latin typeface="Monaco"/>
                <a:ea typeface="Monaco"/>
                <a:cs typeface="Monaco"/>
                <a:sym typeface="Monaco"/>
              </a:defRPr>
            </a:pPr>
            <a:r>
              <a:t>  tabsetPanel(id = "continent", </a:t>
            </a:r>
          </a:p>
          <a:p>
            <a:pPr algn="l">
              <a:defRPr sz="2900">
                <a:solidFill>
                  <a:srgbClr val="000000"/>
                </a:solidFill>
                <a:latin typeface="Monaco"/>
                <a:ea typeface="Monaco"/>
                <a:cs typeface="Monaco"/>
                <a:sym typeface="Monaco"/>
              </a:defRPr>
            </a:pPr>
            <a:r>
              <a:t>    tabPanel("All", </a:t>
            </a:r>
            <a:r>
              <a:rPr>
                <a:solidFill>
                  <a:srgbClr val="929000"/>
                </a:solidFill>
              </a:rPr>
              <a:t>gapModuleUI</a:t>
            </a:r>
            <a:r>
              <a:t>("</a:t>
            </a:r>
            <a:r>
              <a:rPr>
                <a:solidFill>
                  <a:srgbClr val="FF9300"/>
                </a:solidFill>
              </a:rPr>
              <a:t>all</a:t>
            </a:r>
            <a:r>
              <a:t>")),</a:t>
            </a:r>
          </a:p>
          <a:p>
            <a:pPr algn="l">
              <a:defRPr sz="2900">
                <a:solidFill>
                  <a:srgbClr val="000000"/>
                </a:solidFill>
                <a:latin typeface="Monaco"/>
                <a:ea typeface="Monaco"/>
                <a:cs typeface="Monaco"/>
                <a:sym typeface="Monaco"/>
              </a:defRPr>
            </a:pPr>
            <a:r>
              <a:t>    tabPanel("Africa", </a:t>
            </a:r>
            <a:r>
              <a:rPr>
                <a:solidFill>
                  <a:srgbClr val="929000"/>
                </a:solidFill>
              </a:rPr>
              <a:t>gapModuleUI</a:t>
            </a:r>
            <a:r>
              <a:t>("</a:t>
            </a:r>
            <a:r>
              <a:rPr>
                <a:solidFill>
                  <a:srgbClr val="FF40FF"/>
                </a:solidFill>
              </a:rPr>
              <a:t>africa</a:t>
            </a:r>
            <a:r>
              <a:t>")),</a:t>
            </a:r>
          </a:p>
          <a:p>
            <a:pPr algn="l">
              <a:defRPr sz="2900">
                <a:solidFill>
                  <a:srgbClr val="000000"/>
                </a:solidFill>
                <a:latin typeface="Monaco"/>
                <a:ea typeface="Monaco"/>
                <a:cs typeface="Monaco"/>
                <a:sym typeface="Monaco"/>
              </a:defRPr>
            </a:pPr>
            <a:r>
              <a:t>    tabPanel("Americas", </a:t>
            </a:r>
            <a:r>
              <a:rPr>
                <a:solidFill>
                  <a:srgbClr val="929000"/>
                </a:solidFill>
              </a:rPr>
              <a:t>gapModuleUI</a:t>
            </a:r>
            <a:r>
              <a:t>("</a:t>
            </a:r>
            <a:r>
              <a:rPr>
                <a:solidFill>
                  <a:srgbClr val="0096FF"/>
                </a:solidFill>
              </a:rPr>
              <a:t>americas</a:t>
            </a:r>
            <a:r>
              <a:t>")),</a:t>
            </a:r>
          </a:p>
          <a:p>
            <a:pPr algn="l">
              <a:defRPr sz="2900">
                <a:solidFill>
                  <a:srgbClr val="000000"/>
                </a:solidFill>
                <a:latin typeface="Monaco"/>
                <a:ea typeface="Monaco"/>
                <a:cs typeface="Monaco"/>
                <a:sym typeface="Monaco"/>
              </a:defRPr>
            </a:pPr>
            <a:r>
              <a:t>    tabPanel("Asia", </a:t>
            </a:r>
            <a:r>
              <a:rPr>
                <a:solidFill>
                  <a:srgbClr val="929000"/>
                </a:solidFill>
              </a:rPr>
              <a:t>gapModuleUI</a:t>
            </a:r>
            <a:r>
              <a:t>("</a:t>
            </a:r>
            <a:r>
              <a:rPr>
                <a:solidFill>
                  <a:srgbClr val="008F00"/>
                </a:solidFill>
              </a:rPr>
              <a:t>asia</a:t>
            </a:r>
            <a:r>
              <a:t>")),</a:t>
            </a:r>
          </a:p>
          <a:p>
            <a:pPr algn="l">
              <a:defRPr sz="2900">
                <a:solidFill>
                  <a:srgbClr val="000000"/>
                </a:solidFill>
                <a:latin typeface="Monaco"/>
                <a:ea typeface="Monaco"/>
                <a:cs typeface="Monaco"/>
                <a:sym typeface="Monaco"/>
              </a:defRPr>
            </a:pPr>
            <a:r>
              <a:t>    tabPanel("Europe", </a:t>
            </a:r>
            <a:r>
              <a:rPr>
                <a:solidFill>
                  <a:srgbClr val="929000"/>
                </a:solidFill>
              </a:rPr>
              <a:t>gapModuleUI</a:t>
            </a:r>
            <a:r>
              <a:t>("</a:t>
            </a:r>
            <a:r>
              <a:rPr>
                <a:solidFill>
                  <a:srgbClr val="7A81FF"/>
                </a:solidFill>
              </a:rPr>
              <a:t>europe</a:t>
            </a:r>
            <a:r>
              <a:t>")),</a:t>
            </a:r>
          </a:p>
          <a:p>
            <a:pPr algn="l">
              <a:defRPr sz="2900">
                <a:solidFill>
                  <a:srgbClr val="000000"/>
                </a:solidFill>
                <a:latin typeface="Monaco"/>
                <a:ea typeface="Monaco"/>
                <a:cs typeface="Monaco"/>
                <a:sym typeface="Monaco"/>
              </a:defRPr>
            </a:pPr>
            <a:r>
              <a:t>    tabPanel("Oceania", </a:t>
            </a:r>
            <a:r>
              <a:rPr>
                <a:solidFill>
                  <a:srgbClr val="929000"/>
                </a:solidFill>
              </a:rPr>
              <a:t>gapModuleUI</a:t>
            </a:r>
            <a:r>
              <a:t>("</a:t>
            </a:r>
            <a:r>
              <a:rPr>
                <a:solidFill>
                  <a:srgbClr val="941100"/>
                </a:solidFill>
              </a:rPr>
              <a:t>oceania</a:t>
            </a:r>
            <a:r>
              <a:t>"))</a:t>
            </a:r>
          </a:p>
          <a:p>
            <a:pPr algn="l">
              <a:defRPr sz="2900">
                <a:solidFill>
                  <a:srgbClr val="000000"/>
                </a:solidFill>
                <a:latin typeface="Monaco"/>
                <a:ea typeface="Monaco"/>
                <a:cs typeface="Monaco"/>
                <a:sym typeface="Monaco"/>
              </a:defRPr>
            </a:pPr>
            <a:r>
              <a:t>  )</a:t>
            </a:r>
          </a:p>
          <a:p>
            <a:pPr algn="l">
              <a:defRPr sz="2900">
                <a:solidFill>
                  <a:srgbClr val="000000"/>
                </a:solidFill>
                <a:latin typeface="Monaco"/>
                <a:ea typeface="Monaco"/>
                <a:cs typeface="Monaco"/>
                <a:sym typeface="Monaco"/>
              </a:defRPr>
            </a:pPr>
            <a:r>
              <a:t>)</a:t>
            </a:r>
          </a:p>
        </p:txBody>
      </p:sp>
      <p:sp>
        <p:nvSpPr>
          <p:cNvPr id="281" name="Rectangle"/>
          <p:cNvSpPr/>
          <p:nvPr/>
        </p:nvSpPr>
        <p:spPr>
          <a:xfrm>
            <a:off x="12405416" y="4187244"/>
            <a:ext cx="11747501" cy="7164554"/>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282" name="server &lt;- function(input, output) {…"/>
          <p:cNvSpPr txBox="1"/>
          <p:nvPr/>
        </p:nvSpPr>
        <p:spPr>
          <a:xfrm>
            <a:off x="12651533" y="6232820"/>
            <a:ext cx="11255266" cy="39316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900">
                <a:solidFill>
                  <a:srgbClr val="000000"/>
                </a:solidFill>
                <a:latin typeface="Monaco"/>
                <a:ea typeface="Monaco"/>
                <a:cs typeface="Monaco"/>
                <a:sym typeface="Monaco"/>
              </a:defRPr>
            </a:pPr>
            <a:r>
              <a:t>server &lt;- function(input, output) {</a:t>
            </a:r>
          </a:p>
          <a:p>
            <a:pPr algn="l">
              <a:defRPr sz="2900">
                <a:solidFill>
                  <a:srgbClr val="000000"/>
                </a:solidFill>
                <a:latin typeface="Monaco"/>
                <a:ea typeface="Monaco"/>
                <a:cs typeface="Monaco"/>
                <a:sym typeface="Monaco"/>
              </a:defRPr>
            </a:pPr>
            <a:r>
              <a:t>  callModule(</a:t>
            </a:r>
            <a:r>
              <a:rPr>
                <a:solidFill>
                  <a:srgbClr val="008F00"/>
                </a:solidFill>
              </a:rPr>
              <a:t>gapModule</a:t>
            </a:r>
            <a:r>
              <a:t>, "</a:t>
            </a:r>
            <a:r>
              <a:rPr>
                <a:solidFill>
                  <a:srgbClr val="FF9300"/>
                </a:solidFill>
              </a:rPr>
              <a:t>all</a:t>
            </a:r>
            <a:r>
              <a:t>", all_data)</a:t>
            </a:r>
          </a:p>
          <a:p>
            <a:pPr algn="l">
              <a:defRPr sz="2900">
                <a:solidFill>
                  <a:srgbClr val="000000"/>
                </a:solidFill>
                <a:latin typeface="Monaco"/>
                <a:ea typeface="Monaco"/>
                <a:cs typeface="Monaco"/>
                <a:sym typeface="Monaco"/>
              </a:defRPr>
            </a:pPr>
            <a:r>
              <a:t>  callModule(</a:t>
            </a:r>
            <a:r>
              <a:rPr>
                <a:solidFill>
                  <a:srgbClr val="008F00"/>
                </a:solidFill>
              </a:rPr>
              <a:t>gapModule</a:t>
            </a:r>
            <a:r>
              <a:t>, "</a:t>
            </a:r>
            <a:r>
              <a:rPr>
                <a:solidFill>
                  <a:srgbClr val="FF40FF"/>
                </a:solidFill>
              </a:rPr>
              <a:t>africa</a:t>
            </a:r>
            <a:r>
              <a:t>", africa_data)</a:t>
            </a:r>
          </a:p>
          <a:p>
            <a:pPr algn="l">
              <a:defRPr sz="2900">
                <a:solidFill>
                  <a:srgbClr val="000000"/>
                </a:solidFill>
                <a:latin typeface="Monaco"/>
                <a:ea typeface="Monaco"/>
                <a:cs typeface="Monaco"/>
                <a:sym typeface="Monaco"/>
              </a:defRPr>
            </a:pPr>
            <a:r>
              <a:t>  callModule(</a:t>
            </a:r>
            <a:r>
              <a:rPr>
                <a:solidFill>
                  <a:srgbClr val="008F00"/>
                </a:solidFill>
              </a:rPr>
              <a:t>gapModule</a:t>
            </a:r>
            <a:r>
              <a:t>, "</a:t>
            </a:r>
            <a:r>
              <a:rPr>
                <a:solidFill>
                  <a:srgbClr val="0096FF"/>
                </a:solidFill>
              </a:rPr>
              <a:t>americas</a:t>
            </a:r>
            <a:r>
              <a:t>", americas_data)</a:t>
            </a:r>
          </a:p>
          <a:p>
            <a:pPr algn="l">
              <a:defRPr sz="2900">
                <a:solidFill>
                  <a:srgbClr val="000000"/>
                </a:solidFill>
                <a:latin typeface="Monaco"/>
                <a:ea typeface="Monaco"/>
                <a:cs typeface="Monaco"/>
                <a:sym typeface="Monaco"/>
              </a:defRPr>
            </a:pPr>
            <a:r>
              <a:t>  callModule(</a:t>
            </a:r>
            <a:r>
              <a:rPr>
                <a:solidFill>
                  <a:srgbClr val="008F00"/>
                </a:solidFill>
              </a:rPr>
              <a:t>gapModule</a:t>
            </a:r>
            <a:r>
              <a:t>, "</a:t>
            </a:r>
            <a:r>
              <a:rPr>
                <a:solidFill>
                  <a:srgbClr val="797979"/>
                </a:solidFill>
              </a:rPr>
              <a:t>asia</a:t>
            </a:r>
            <a:r>
              <a:t>", asia_data)</a:t>
            </a:r>
          </a:p>
          <a:p>
            <a:pPr algn="l">
              <a:defRPr sz="2900">
                <a:solidFill>
                  <a:srgbClr val="000000"/>
                </a:solidFill>
                <a:latin typeface="Monaco"/>
                <a:ea typeface="Monaco"/>
                <a:cs typeface="Monaco"/>
                <a:sym typeface="Monaco"/>
              </a:defRPr>
            </a:pPr>
            <a:r>
              <a:t>  callModule(</a:t>
            </a:r>
            <a:r>
              <a:rPr>
                <a:solidFill>
                  <a:srgbClr val="008F00"/>
                </a:solidFill>
              </a:rPr>
              <a:t>gapModule</a:t>
            </a:r>
            <a:r>
              <a:t>, "</a:t>
            </a:r>
            <a:r>
              <a:rPr>
                <a:solidFill>
                  <a:srgbClr val="7A81FF"/>
                </a:solidFill>
              </a:rPr>
              <a:t>europe</a:t>
            </a:r>
            <a:r>
              <a:t>", europe_data)</a:t>
            </a:r>
          </a:p>
          <a:p>
            <a:pPr algn="l">
              <a:defRPr sz="2900">
                <a:solidFill>
                  <a:srgbClr val="000000"/>
                </a:solidFill>
                <a:latin typeface="Monaco"/>
                <a:ea typeface="Monaco"/>
                <a:cs typeface="Monaco"/>
                <a:sym typeface="Monaco"/>
              </a:defRPr>
            </a:pPr>
            <a:r>
              <a:t>  callModule(</a:t>
            </a:r>
            <a:r>
              <a:rPr>
                <a:solidFill>
                  <a:srgbClr val="008F00"/>
                </a:solidFill>
              </a:rPr>
              <a:t>gapModule</a:t>
            </a:r>
            <a:r>
              <a:t>, "</a:t>
            </a:r>
            <a:r>
              <a:rPr>
                <a:solidFill>
                  <a:srgbClr val="941100"/>
                </a:solidFill>
              </a:rPr>
              <a:t>oceania</a:t>
            </a:r>
            <a:r>
              <a:t>", oceania_data)    </a:t>
            </a:r>
          </a:p>
          <a:p>
            <a:pPr algn="l">
              <a:defRPr sz="2900">
                <a:solidFill>
                  <a:srgbClr val="000000"/>
                </a:solidFill>
                <a:latin typeface="Monaco"/>
                <a:ea typeface="Monaco"/>
                <a:cs typeface="Monaco"/>
                <a:sym typeface="Monaco"/>
              </a:defRPr>
            </a:pPr>
            <a:r>
              <a:t>}</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Packaging modules"/>
          <p:cNvSpPr txBox="1">
            <a:spLocks noGrp="1"/>
          </p:cNvSpPr>
          <p:nvPr>
            <p:ph type="body" idx="21"/>
          </p:nvPr>
        </p:nvSpPr>
        <p:spPr>
          <a:xfrm>
            <a:off x="1270000" y="3291316"/>
            <a:ext cx="20285241" cy="7133368"/>
          </a:xfrm>
          <a:prstGeom prst="rect">
            <a:avLst/>
          </a:prstGeom>
        </p:spPr>
        <p:txBody>
          <a:bodyPr/>
          <a:lstStyle>
            <a:lvl1pPr marL="0" indent="0">
              <a:buSzTx/>
              <a:buNone/>
              <a:defRPr sz="16000">
                <a:solidFill>
                  <a:srgbClr val="447FB5"/>
                </a:solidFill>
              </a:defRPr>
            </a:lvl1pPr>
          </a:lstStyle>
          <a:p>
            <a:r>
              <a:t>Packaging modules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Inline code: Put the UI and server function code of the module directly in your app…"/>
          <p:cNvSpPr txBox="1">
            <a:spLocks noGrp="1"/>
          </p:cNvSpPr>
          <p:nvPr>
            <p:ph type="body" idx="1"/>
          </p:nvPr>
        </p:nvSpPr>
        <p:spPr>
          <a:xfrm>
            <a:off x="666750" y="2595795"/>
            <a:ext cx="23050500" cy="9871633"/>
          </a:xfrm>
          <a:prstGeom prst="rect">
            <a:avLst/>
          </a:prstGeom>
        </p:spPr>
        <p:txBody>
          <a:bodyPr/>
          <a:lstStyle/>
          <a:p>
            <a:pPr marL="396497" indent="-396497" defTabSz="536575">
              <a:spcBef>
                <a:spcPts val="1900"/>
              </a:spcBef>
              <a:defRPr sz="3900"/>
            </a:pPr>
            <a:r>
              <a:rPr b="1"/>
              <a:t>Inline code: </a:t>
            </a:r>
            <a:r>
              <a:t>Put the UI and server function code of the module directly in your app</a:t>
            </a:r>
          </a:p>
          <a:p>
            <a:pPr marL="875287" lvl="1" indent="-396497" defTabSz="536575">
              <a:spcBef>
                <a:spcPts val="1900"/>
              </a:spcBef>
              <a:defRPr sz="3900"/>
            </a:pPr>
            <a:r>
              <a:t>If using app.R (single-file) syle, include module code in that file, before the app’s UI and server logic</a:t>
            </a:r>
          </a:p>
          <a:p>
            <a:pPr marL="875287" lvl="1" indent="-396497" defTabSz="536575">
              <a:spcBef>
                <a:spcPts val="1900"/>
              </a:spcBef>
              <a:defRPr sz="3900"/>
            </a:pPr>
            <a:r>
              <a:t>If using ui.R / server.R (two-file) style,  include module code in the global.R file</a:t>
            </a:r>
          </a:p>
          <a:p>
            <a:pPr marL="875287" lvl="1" indent="-396497" defTabSz="536575">
              <a:spcBef>
                <a:spcPts val="1900"/>
              </a:spcBef>
              <a:defRPr sz="3900"/>
            </a:pPr>
            <a:r>
              <a:t>If defining many modules / modules containing a lot of code, may result in bloated global.R/app.R file.</a:t>
            </a:r>
          </a:p>
          <a:p>
            <a:pPr marL="396497" indent="-396497" defTabSz="536575">
              <a:spcBef>
                <a:spcPts val="1900"/>
              </a:spcBef>
              <a:defRPr sz="3900" b="1"/>
            </a:pPr>
            <a:r>
              <a:t>Standalone R file: </a:t>
            </a:r>
          </a:p>
          <a:p>
            <a:pPr marL="875287" lvl="1" indent="-396497" defTabSz="536575">
              <a:spcBef>
                <a:spcPts val="1900"/>
              </a:spcBef>
              <a:defRPr sz="3900"/>
            </a:pPr>
            <a:r>
              <a:t>Save  module code in a separate .R file and then call </a:t>
            </a:r>
            <a:r>
              <a:rPr>
                <a:latin typeface="Monaco"/>
                <a:ea typeface="Monaco"/>
                <a:cs typeface="Monaco"/>
                <a:sym typeface="Monaco"/>
              </a:rPr>
              <a:t>source("path-to-module.R")</a:t>
            </a:r>
            <a:r>
              <a:t> from app.R or global.R</a:t>
            </a:r>
          </a:p>
          <a:p>
            <a:pPr marL="875287" lvl="1" indent="-396497" defTabSz="536575">
              <a:spcBef>
                <a:spcPts val="1900"/>
              </a:spcBef>
              <a:defRPr sz="3900"/>
            </a:pPr>
            <a:r>
              <a:t>Probably the best approach for modules that won’t be reused across applications</a:t>
            </a:r>
          </a:p>
          <a:p>
            <a:pPr marL="396497" indent="-396497" defTabSz="536575">
              <a:spcBef>
                <a:spcPts val="1900"/>
              </a:spcBef>
              <a:defRPr sz="3900"/>
            </a:pPr>
            <a:r>
              <a:rPr b="1"/>
              <a:t>R package: </a:t>
            </a:r>
            <a:r>
              <a:t>Useful if your modules are intended to be reused across apps</a:t>
            </a:r>
          </a:p>
          <a:p>
            <a:pPr marL="875287" lvl="1" indent="-396497" defTabSz="536575">
              <a:spcBef>
                <a:spcPts val="1900"/>
              </a:spcBef>
              <a:defRPr sz="3900"/>
            </a:pPr>
            <a:r>
              <a:t>R package needs to export and document your module’s UI and server functions</a:t>
            </a:r>
          </a:p>
          <a:p>
            <a:pPr marL="875287" lvl="1" indent="-396497" defTabSz="536575">
              <a:spcBef>
                <a:spcPts val="1900"/>
              </a:spcBef>
              <a:defRPr sz="3900"/>
            </a:pPr>
            <a:r>
              <a:t>R packages can include more than one module</a:t>
            </a:r>
          </a:p>
        </p:txBody>
      </p:sp>
      <p:sp>
        <p:nvSpPr>
          <p:cNvPr id="289" name="Packaging modules"/>
          <p:cNvSpPr txBox="1">
            <a:spLocks noGrp="1"/>
          </p:cNvSpPr>
          <p:nvPr>
            <p:ph type="body" idx="21"/>
          </p:nvPr>
        </p:nvSpPr>
        <p:spPr>
          <a:prstGeom prst="rect">
            <a:avLst/>
          </a:prstGeom>
        </p:spPr>
        <p:txBody>
          <a:bodyPr/>
          <a:lstStyle/>
          <a:p>
            <a:r>
              <a:t>Packaging modules</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Modularize…"/>
          <p:cNvSpPr txBox="1">
            <a:spLocks noGrp="1"/>
          </p:cNvSpPr>
          <p:nvPr>
            <p:ph type="body" idx="21"/>
          </p:nvPr>
        </p:nvSpPr>
        <p:spPr>
          <a:xfrm>
            <a:off x="2008908" y="3291316"/>
            <a:ext cx="21101521" cy="7133368"/>
          </a:xfrm>
          <a:prstGeom prst="rect">
            <a:avLst/>
          </a:prstGeom>
        </p:spPr>
        <p:txBody>
          <a:bodyPr/>
          <a:lstStyle/>
          <a:p>
            <a:pPr marL="0" indent="0" algn="r" defTabSz="800735">
              <a:spcBef>
                <a:spcPts val="6300"/>
              </a:spcBef>
              <a:buSzTx/>
              <a:buNone/>
              <a:defRPr sz="20370">
                <a:solidFill>
                  <a:srgbClr val="FFFFFF"/>
                </a:solidFill>
              </a:defRPr>
            </a:pPr>
            <a:r>
              <a:t>Modularize</a:t>
            </a:r>
          </a:p>
          <a:p>
            <a:pPr marL="0" indent="0" algn="r" defTabSz="800735">
              <a:spcBef>
                <a:spcPts val="6300"/>
              </a:spcBef>
              <a:buSzTx/>
              <a:buNone/>
              <a:defRPr sz="20370">
                <a:solidFill>
                  <a:srgbClr val="DBDBDB"/>
                </a:solidFill>
              </a:defRPr>
            </a:pPr>
            <a:r>
              <a:t>this!</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294"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295"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296" name="Image" descr="Image"/>
          <p:cNvPicPr>
            <a:picLocks noChangeAspect="1"/>
          </p:cNvPicPr>
          <p:nvPr/>
        </p:nvPicPr>
        <p:blipFill>
          <a:blip r:embed="rId4"/>
          <a:stretch>
            <a:fillRect/>
          </a:stretch>
        </p:blipFill>
        <p:spPr>
          <a:xfrm>
            <a:off x="3137742" y="12658725"/>
            <a:ext cx="2540001" cy="863600"/>
          </a:xfrm>
          <a:prstGeom prst="rect">
            <a:avLst/>
          </a:prstGeom>
          <a:ln w="12700">
            <a:miter lim="400000"/>
          </a:ln>
        </p:spPr>
      </p:pic>
      <p:pic>
        <p:nvPicPr>
          <p:cNvPr id="297" name="font-awesome_4-6-3_users_256_0_d3d3d3_none.png" descr="font-awesome_4-6-3_users_256_0_d3d3d3_none.png"/>
          <p:cNvPicPr>
            <a:picLocks noChangeAspect="1"/>
          </p:cNvPicPr>
          <p:nvPr/>
        </p:nvPicPr>
        <p:blipFill>
          <a:blip r:embed="rId5"/>
          <a:stretch>
            <a:fillRect/>
          </a:stretch>
        </p:blipFill>
        <p:spPr>
          <a:xfrm>
            <a:off x="258712" y="254000"/>
            <a:ext cx="3251201" cy="3251200"/>
          </a:xfrm>
          <a:prstGeom prst="rect">
            <a:avLst/>
          </a:prstGeom>
          <a:ln w="12700">
            <a:miter lim="400000"/>
          </a:ln>
        </p:spPr>
      </p:pic>
      <p:sp>
        <p:nvSpPr>
          <p:cNvPr id="298" name="exercise"/>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exercise</a:t>
            </a:r>
          </a:p>
        </p:txBody>
      </p:sp>
      <p:sp>
        <p:nvSpPr>
          <p:cNvPr id="299" name="See movies_20.R for a simpler version of the movie browser:…"/>
          <p:cNvSpPr txBox="1">
            <a:spLocks noGrp="1"/>
          </p:cNvSpPr>
          <p:nvPr>
            <p:ph type="body" idx="21"/>
          </p:nvPr>
        </p:nvSpPr>
        <p:spPr>
          <a:prstGeom prst="rect">
            <a:avLst/>
          </a:prstGeom>
        </p:spPr>
        <p:txBody>
          <a:bodyPr/>
          <a:lstStyle/>
          <a:p>
            <a:r>
              <a:t>See </a:t>
            </a:r>
            <a:r>
              <a:rPr>
                <a:latin typeface="Monaco"/>
                <a:ea typeface="Monaco"/>
                <a:cs typeface="Monaco"/>
                <a:sym typeface="Monaco"/>
              </a:rPr>
              <a:t>movies_20.R</a:t>
            </a:r>
            <a:r>
              <a:t> for a simpler version of the movie browser:</a:t>
            </a:r>
          </a:p>
          <a:p>
            <a:pPr lvl="1"/>
            <a:r>
              <a:t>only select x, y, and z (for colors) variables</a:t>
            </a:r>
          </a:p>
          <a:p>
            <a:pPr lvl="1"/>
            <a:r>
              <a:t>and alpha level and size of points</a:t>
            </a:r>
          </a:p>
          <a:p>
            <a:pPr lvl="1"/>
            <a:r>
              <a:t>three tabs: one for each title type, showing a scatterplot and data table</a:t>
            </a:r>
          </a:p>
          <a:p>
            <a:r>
              <a:t>Note that this app is created by repeating the plotting and data table code chunks three times each</a:t>
            </a:r>
          </a:p>
          <a:p>
            <a:r>
              <a:t>Modularize the app using </a:t>
            </a:r>
            <a:r>
              <a:rPr>
                <a:latin typeface="Monaco"/>
                <a:ea typeface="Monaco"/>
                <a:cs typeface="Monaco"/>
                <a:sym typeface="Monaco"/>
              </a:rPr>
              <a:t>moviesmodule_template.R</a:t>
            </a:r>
          </a:p>
        </p:txBody>
      </p:sp>
      <p:pic>
        <p:nvPicPr>
          <p:cNvPr id="300" name="timer_10min.mov" descr="timer_10min.mov"/>
          <p:cNvPicPr>
            <a:picLocks/>
          </p:cNvPicPr>
          <p:nvPr>
            <a:videoFile r:link="rId2"/>
            <p:extLst>
              <p:ext uri="{DAA4B4D4-6D71-4841-9C94-3DE7FCFB9230}">
                <p14:media xmlns:p14="http://schemas.microsoft.com/office/powerpoint/2010/main" r:embed="rId1"/>
              </p:ext>
            </p:extLst>
          </p:nvPr>
        </p:nvPicPr>
        <p:blipFill>
          <a:blip r:embed="rId6"/>
          <a:stretch>
            <a:fillRect/>
          </a:stretch>
        </p:blipFill>
        <p:spPr>
          <a:xfrm>
            <a:off x="18679216" y="11066646"/>
            <a:ext cx="5486401" cy="1676401"/>
          </a:xfrm>
          <a:prstGeom prst="rect">
            <a:avLst/>
          </a:prstGeom>
          <a:ln w="12700">
            <a:solidFill>
              <a:srgbClr val="929292"/>
            </a:solidFill>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3533" fill="hold"/>
                                        <p:tgtEl>
                                          <p:spTgt spid="30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00"/>
                </p:tgtEl>
              </p:cMediaNode>
            </p:video>
            <p:seq concurrent="1" prevAc="none" nextAc="seek">
              <p:cTn id="8" restart="whenNotActive" fill="hold" evtFilter="cancelBubble" nodeType="interactiveSeq">
                <p:stCondLst>
                  <p:cond evt="onClick" delay="0">
                    <p:tgtEl>
                      <p:spTgt spid="30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00"/>
                                        </p:tgtEl>
                                      </p:cBhvr>
                                    </p:cmd>
                                  </p:childTnLst>
                                </p:cTn>
                              </p:par>
                            </p:childTnLst>
                          </p:cTn>
                        </p:par>
                      </p:childTnLst>
                    </p:cTn>
                  </p:par>
                </p:childTnLst>
              </p:cTn>
              <p:nextCondLst>
                <p:cond evt="onClick" delay="0">
                  <p:tgtEl>
                    <p:spTgt spid="300"/>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303"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304"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305" name="Image" descr="Image"/>
          <p:cNvPicPr>
            <a:picLocks noChangeAspect="1"/>
          </p:cNvPicPr>
          <p:nvPr/>
        </p:nvPicPr>
        <p:blipFill>
          <a:blip r:embed="rId2"/>
          <a:stretch>
            <a:fillRect/>
          </a:stretch>
        </p:blipFill>
        <p:spPr>
          <a:xfrm>
            <a:off x="3137742" y="12658725"/>
            <a:ext cx="2540001" cy="863600"/>
          </a:xfrm>
          <a:prstGeom prst="rect">
            <a:avLst/>
          </a:prstGeom>
          <a:ln w="12700">
            <a:miter lim="400000"/>
          </a:ln>
        </p:spPr>
      </p:pic>
      <p:sp>
        <p:nvSpPr>
          <p:cNvPr id="306" name="Solution"/>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Solution</a:t>
            </a:r>
          </a:p>
        </p:txBody>
      </p:sp>
      <p:sp>
        <p:nvSpPr>
          <p:cNvPr id="307" name="App: movies_21.R…"/>
          <p:cNvSpPr txBox="1">
            <a:spLocks noGrp="1"/>
          </p:cNvSpPr>
          <p:nvPr>
            <p:ph type="body" idx="21"/>
          </p:nvPr>
        </p:nvSpPr>
        <p:spPr>
          <a:xfrm>
            <a:off x="3377603" y="4065146"/>
            <a:ext cx="17445237" cy="2548187"/>
          </a:xfrm>
          <a:prstGeom prst="rect">
            <a:avLst/>
          </a:prstGeom>
        </p:spPr>
        <p:txBody>
          <a:bodyPr/>
          <a:lstStyle/>
          <a:p>
            <a:r>
              <a:t>App: </a:t>
            </a:r>
            <a:r>
              <a:rPr>
                <a:latin typeface="Monaco"/>
                <a:ea typeface="Monaco"/>
                <a:cs typeface="Monaco"/>
                <a:sym typeface="Monaco"/>
              </a:rPr>
              <a:t>movies_21.R</a:t>
            </a:r>
          </a:p>
          <a:p>
            <a:r>
              <a:t>Module: </a:t>
            </a:r>
            <a:r>
              <a:rPr>
                <a:latin typeface="Monaco"/>
                <a:ea typeface="Monaco"/>
                <a:cs typeface="Monaco"/>
                <a:sym typeface="Monaco"/>
              </a:rPr>
              <a:t>moviesmodule.R</a:t>
            </a:r>
          </a:p>
        </p:txBody>
      </p:sp>
      <p:pic>
        <p:nvPicPr>
          <p:cNvPr id="308" name="Image" descr="Image"/>
          <p:cNvPicPr>
            <a:picLocks noChangeAspect="1"/>
          </p:cNvPicPr>
          <p:nvPr/>
        </p:nvPicPr>
        <p:blipFill>
          <a:blip r:embed="rId3"/>
          <a:stretch>
            <a:fillRect/>
          </a:stretch>
        </p:blipFill>
        <p:spPr>
          <a:xfrm>
            <a:off x="254000" y="254000"/>
            <a:ext cx="3251200" cy="3251200"/>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Combining…"/>
          <p:cNvSpPr txBox="1">
            <a:spLocks noGrp="1"/>
          </p:cNvSpPr>
          <p:nvPr>
            <p:ph type="body" idx="21"/>
          </p:nvPr>
        </p:nvSpPr>
        <p:spPr>
          <a:xfrm>
            <a:off x="2008908" y="3291316"/>
            <a:ext cx="21101521" cy="7133368"/>
          </a:xfrm>
          <a:prstGeom prst="rect">
            <a:avLst/>
          </a:prstGeom>
        </p:spPr>
        <p:txBody>
          <a:bodyPr/>
          <a:lstStyle/>
          <a:p>
            <a:pPr marL="0" indent="0" algn="r" defTabSz="800735">
              <a:spcBef>
                <a:spcPts val="6300"/>
              </a:spcBef>
              <a:buSzTx/>
              <a:buNone/>
              <a:defRPr sz="20370">
                <a:solidFill>
                  <a:srgbClr val="FFFFFF"/>
                </a:solidFill>
              </a:defRPr>
            </a:pPr>
            <a:r>
              <a:t>Combining</a:t>
            </a:r>
          </a:p>
          <a:p>
            <a:pPr marL="0" indent="0" algn="r" defTabSz="800735">
              <a:spcBef>
                <a:spcPts val="6300"/>
              </a:spcBef>
              <a:buSzTx/>
              <a:buNone/>
              <a:defRPr sz="20370">
                <a:solidFill>
                  <a:srgbClr val="DBDBDB"/>
                </a:solidFill>
              </a:defRPr>
            </a:pPr>
            <a:r>
              <a:t>modules</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When building an app that uses modules that depend on each other, avoid violating the sanctity of the module's namespace (similar to a function's local environment)…"/>
          <p:cNvSpPr txBox="1">
            <a:spLocks noGrp="1"/>
          </p:cNvSpPr>
          <p:nvPr>
            <p:ph type="body" idx="1"/>
          </p:nvPr>
        </p:nvSpPr>
        <p:spPr>
          <a:prstGeom prst="rect">
            <a:avLst/>
          </a:prstGeom>
        </p:spPr>
        <p:txBody>
          <a:bodyPr/>
          <a:lstStyle/>
          <a:p>
            <a:r>
              <a:t>When building an app that uses modules that depend on each other, avoid violating the sanctity of the module's namespace (similar to a function's local environment)</a:t>
            </a:r>
          </a:p>
          <a:p>
            <a:r>
              <a:t>If results of Module 1 will be used as inputs in Module 2, then Module 1 needs to return those results as an output, so that Module 2 does not have to “reach in and grab them”</a:t>
            </a:r>
          </a:p>
        </p:txBody>
      </p:sp>
      <p:sp>
        <p:nvSpPr>
          <p:cNvPr id="313" name="Combining modules"/>
          <p:cNvSpPr txBox="1">
            <a:spLocks noGrp="1"/>
          </p:cNvSpPr>
          <p:nvPr>
            <p:ph type="body" idx="21"/>
          </p:nvPr>
        </p:nvSpPr>
        <p:spPr>
          <a:prstGeom prst="rect">
            <a:avLst/>
          </a:prstGeom>
        </p:spPr>
        <p:txBody>
          <a:bodyPr/>
          <a:lstStyle/>
          <a:p>
            <a:r>
              <a:t>Combining modules</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316"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317"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318" name="Image" descr="Image"/>
          <p:cNvPicPr>
            <a:picLocks noChangeAspect="1"/>
          </p:cNvPicPr>
          <p:nvPr/>
        </p:nvPicPr>
        <p:blipFill>
          <a:blip r:embed="rId3"/>
          <a:stretch>
            <a:fillRect/>
          </a:stretch>
        </p:blipFill>
        <p:spPr>
          <a:xfrm>
            <a:off x="3137742" y="12658725"/>
            <a:ext cx="2540001" cy="863600"/>
          </a:xfrm>
          <a:prstGeom prst="rect">
            <a:avLst/>
          </a:prstGeom>
          <a:ln w="12700">
            <a:miter lim="400000"/>
          </a:ln>
        </p:spPr>
      </p:pic>
      <p:sp>
        <p:nvSpPr>
          <p:cNvPr id="319" name="demo"/>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320" name="Image" descr="Image"/>
          <p:cNvPicPr>
            <a:picLocks noChangeAspect="1"/>
          </p:cNvPicPr>
          <p:nvPr/>
        </p:nvPicPr>
        <p:blipFill>
          <a:blip r:embed="rId4"/>
          <a:stretch>
            <a:fillRect/>
          </a:stretch>
        </p:blipFill>
        <p:spPr>
          <a:xfrm>
            <a:off x="254000" y="254000"/>
            <a:ext cx="3251200" cy="3251200"/>
          </a:xfrm>
          <a:prstGeom prst="rect">
            <a:avLst/>
          </a:prstGeom>
          <a:ln w="12700">
            <a:miter lim="400000"/>
          </a:ln>
        </p:spPr>
      </p:pic>
      <p:sp>
        <p:nvSpPr>
          <p:cNvPr id="321" name="left_right_01.R"/>
          <p:cNvSpPr txBox="1">
            <a:spLocks noGrp="1"/>
          </p:cNvSpPr>
          <p:nvPr>
            <p:ph type="body" idx="21"/>
          </p:nvPr>
        </p:nvSpPr>
        <p:spPr>
          <a:xfrm>
            <a:off x="8140049" y="1642678"/>
            <a:ext cx="8116603" cy="1221172"/>
          </a:xfrm>
          <a:prstGeom prst="rect">
            <a:avLst/>
          </a:prstGeom>
        </p:spPr>
        <p:txBody>
          <a:bodyPr/>
          <a:lstStyle/>
          <a:p>
            <a:r>
              <a:t>left_right_01.R</a:t>
            </a:r>
          </a:p>
        </p:txBody>
      </p:sp>
      <p:pic>
        <p:nvPicPr>
          <p:cNvPr id="322" name="Screen Shot 2016-09-09 at 00.31.02.png" descr="Screen Shot 2016-09-09 at 00.31.02.png"/>
          <p:cNvPicPr>
            <a:picLocks noChangeAspect="1"/>
          </p:cNvPicPr>
          <p:nvPr/>
        </p:nvPicPr>
        <p:blipFill>
          <a:blip r:embed="rId5"/>
          <a:stretch>
            <a:fillRect/>
          </a:stretch>
        </p:blipFill>
        <p:spPr>
          <a:xfrm>
            <a:off x="213416" y="3829345"/>
            <a:ext cx="23952201" cy="7620001"/>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What is  a…"/>
          <p:cNvSpPr txBox="1">
            <a:spLocks noGrp="1"/>
          </p:cNvSpPr>
          <p:nvPr>
            <p:ph type="body" idx="21"/>
          </p:nvPr>
        </p:nvSpPr>
        <p:spPr>
          <a:xfrm>
            <a:off x="2008908" y="3291316"/>
            <a:ext cx="21101521" cy="7133368"/>
          </a:xfrm>
          <a:prstGeom prst="rect">
            <a:avLst/>
          </a:prstGeom>
        </p:spPr>
        <p:txBody>
          <a:bodyPr/>
          <a:lstStyle/>
          <a:p>
            <a:pPr marL="0" indent="0" algn="r" defTabSz="800735">
              <a:spcBef>
                <a:spcPts val="6300"/>
              </a:spcBef>
              <a:buSzTx/>
              <a:buNone/>
              <a:defRPr sz="20370">
                <a:solidFill>
                  <a:srgbClr val="FFFFFF"/>
                </a:solidFill>
              </a:defRPr>
            </a:pPr>
            <a:r>
              <a:t>What is  a</a:t>
            </a:r>
          </a:p>
          <a:p>
            <a:pPr marL="0" indent="0" algn="r" defTabSz="800735">
              <a:spcBef>
                <a:spcPts val="6300"/>
              </a:spcBef>
              <a:buSzTx/>
              <a:buNone/>
              <a:defRPr sz="20370">
                <a:solidFill>
                  <a:srgbClr val="DBDBDB"/>
                </a:solidFill>
              </a:defRPr>
            </a:pPr>
            <a:r>
              <a:t>Shiny module?</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327"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328"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329" name="Image" descr="Image"/>
          <p:cNvPicPr>
            <a:picLocks noChangeAspect="1"/>
          </p:cNvPicPr>
          <p:nvPr/>
        </p:nvPicPr>
        <p:blipFill>
          <a:blip r:embed="rId2"/>
          <a:stretch>
            <a:fillRect/>
          </a:stretch>
        </p:blipFill>
        <p:spPr>
          <a:xfrm>
            <a:off x="3137742" y="12658725"/>
            <a:ext cx="2540001" cy="863600"/>
          </a:xfrm>
          <a:prstGeom prst="rect">
            <a:avLst/>
          </a:prstGeom>
          <a:ln w="12700">
            <a:miter lim="400000"/>
          </a:ln>
        </p:spPr>
      </p:pic>
      <p:sp>
        <p:nvSpPr>
          <p:cNvPr id="330" name="demo"/>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331" name="Image" descr="Image"/>
          <p:cNvPicPr>
            <a:picLocks noChangeAspect="1"/>
          </p:cNvPicPr>
          <p:nvPr/>
        </p:nvPicPr>
        <p:blipFill>
          <a:blip r:embed="rId3"/>
          <a:stretch>
            <a:fillRect/>
          </a:stretch>
        </p:blipFill>
        <p:spPr>
          <a:xfrm>
            <a:off x="254000" y="254000"/>
            <a:ext cx="3251200" cy="3251200"/>
          </a:xfrm>
          <a:prstGeom prst="rect">
            <a:avLst/>
          </a:prstGeom>
          <a:ln w="12700">
            <a:miter lim="400000"/>
          </a:ln>
        </p:spPr>
      </p:pic>
      <p:sp>
        <p:nvSpPr>
          <p:cNvPr id="332" name="Module 1: Dataset chooser"/>
          <p:cNvSpPr txBox="1"/>
          <p:nvPr/>
        </p:nvSpPr>
        <p:spPr>
          <a:xfrm>
            <a:off x="3892611" y="932987"/>
            <a:ext cx="8194738" cy="86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b="1">
                <a:solidFill>
                  <a:srgbClr val="447FB5"/>
                </a:solidFill>
                <a:latin typeface="+mj-lt"/>
                <a:ea typeface="+mj-ea"/>
                <a:cs typeface="+mj-cs"/>
                <a:sym typeface="Helvetica"/>
              </a:defRPr>
            </a:lvl1pPr>
          </a:lstStyle>
          <a:p>
            <a:r>
              <a:t>Module 1: Dataset chooser</a:t>
            </a:r>
          </a:p>
        </p:txBody>
      </p:sp>
      <p:sp>
        <p:nvSpPr>
          <p:cNvPr id="333" name="Rectangle"/>
          <p:cNvSpPr/>
          <p:nvPr/>
        </p:nvSpPr>
        <p:spPr>
          <a:xfrm>
            <a:off x="3888321" y="1828337"/>
            <a:ext cx="17226055" cy="10453293"/>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334" name="# Module 1 UI…"/>
          <p:cNvSpPr txBox="1"/>
          <p:nvPr/>
        </p:nvSpPr>
        <p:spPr>
          <a:xfrm>
            <a:off x="4130893" y="1989298"/>
            <a:ext cx="16740912" cy="101313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700">
                <a:solidFill>
                  <a:srgbClr val="929292"/>
                </a:solidFill>
                <a:latin typeface="Monaco"/>
                <a:ea typeface="Monaco"/>
                <a:cs typeface="Monaco"/>
                <a:sym typeface="Monaco"/>
              </a:defRPr>
            </a:pPr>
            <a:r>
              <a:t># Module 1 UI</a:t>
            </a:r>
          </a:p>
          <a:p>
            <a:pPr algn="l">
              <a:defRPr sz="2700">
                <a:solidFill>
                  <a:srgbClr val="000000"/>
                </a:solidFill>
                <a:latin typeface="Monaco"/>
                <a:ea typeface="Monaco"/>
                <a:cs typeface="Monaco"/>
                <a:sym typeface="Monaco"/>
              </a:defRPr>
            </a:pPr>
            <a:r>
              <a:t>dataset_chooser_UI &lt;- function(id) {</a:t>
            </a:r>
          </a:p>
          <a:p>
            <a:pPr algn="l">
              <a:defRPr sz="2700">
                <a:solidFill>
                  <a:srgbClr val="000000"/>
                </a:solidFill>
                <a:latin typeface="Monaco"/>
                <a:ea typeface="Monaco"/>
                <a:cs typeface="Monaco"/>
                <a:sym typeface="Monaco"/>
              </a:defRPr>
            </a:pPr>
            <a:r>
              <a:t>  ns &lt;- NS(id)</a:t>
            </a:r>
          </a:p>
          <a:p>
            <a:pPr algn="l">
              <a:defRPr sz="2700">
                <a:solidFill>
                  <a:srgbClr val="000000"/>
                </a:solidFill>
                <a:latin typeface="Monaco"/>
                <a:ea typeface="Monaco"/>
                <a:cs typeface="Monaco"/>
                <a:sym typeface="Monaco"/>
              </a:defRPr>
            </a:pPr>
            <a:endParaRPr/>
          </a:p>
          <a:p>
            <a:pPr algn="l">
              <a:defRPr sz="2700">
                <a:solidFill>
                  <a:srgbClr val="000000"/>
                </a:solidFill>
                <a:latin typeface="Monaco"/>
                <a:ea typeface="Monaco"/>
                <a:cs typeface="Monaco"/>
                <a:sym typeface="Monaco"/>
              </a:defRPr>
            </a:pPr>
            <a:r>
              <a:t>  tagList(</a:t>
            </a:r>
          </a:p>
          <a:p>
            <a:pPr algn="l">
              <a:defRPr sz="2700">
                <a:solidFill>
                  <a:srgbClr val="000000"/>
                </a:solidFill>
                <a:latin typeface="Monaco"/>
                <a:ea typeface="Monaco"/>
                <a:cs typeface="Monaco"/>
                <a:sym typeface="Monaco"/>
              </a:defRPr>
            </a:pPr>
            <a:r>
              <a:t>    selectInput(ns("</a:t>
            </a:r>
            <a:r>
              <a:rPr>
                <a:solidFill>
                  <a:srgbClr val="0433FF"/>
                </a:solidFill>
              </a:rPr>
              <a:t>dataset</a:t>
            </a:r>
            <a:r>
              <a:t>"), "Choose a dataset", c("pressure", "cars")),</a:t>
            </a:r>
          </a:p>
          <a:p>
            <a:pPr algn="l">
              <a:defRPr sz="2700">
                <a:solidFill>
                  <a:srgbClr val="000000"/>
                </a:solidFill>
                <a:latin typeface="Monaco"/>
                <a:ea typeface="Monaco"/>
                <a:cs typeface="Monaco"/>
                <a:sym typeface="Monaco"/>
              </a:defRPr>
            </a:pPr>
            <a:r>
              <a:t>    numericInput(ns("</a:t>
            </a:r>
            <a:r>
              <a:rPr>
                <a:solidFill>
                  <a:srgbClr val="0096FF"/>
                </a:solidFill>
              </a:rPr>
              <a:t>count</a:t>
            </a:r>
            <a:r>
              <a:t>"), "Number of records to return", 10)</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a:t>
            </a:r>
          </a:p>
          <a:p>
            <a:pPr algn="l">
              <a:defRPr sz="2700">
                <a:solidFill>
                  <a:srgbClr val="000000"/>
                </a:solidFill>
                <a:latin typeface="Monaco"/>
                <a:ea typeface="Monaco"/>
                <a:cs typeface="Monaco"/>
                <a:sym typeface="Monaco"/>
              </a:defRPr>
            </a:pPr>
            <a:endParaRPr/>
          </a:p>
          <a:p>
            <a:pPr algn="l">
              <a:defRPr sz="2700">
                <a:solidFill>
                  <a:srgbClr val="929292"/>
                </a:solidFill>
                <a:latin typeface="Monaco"/>
                <a:ea typeface="Monaco"/>
                <a:cs typeface="Monaco"/>
                <a:sym typeface="Monaco"/>
              </a:defRPr>
            </a:pPr>
            <a:r>
              <a:t># Module 1 Server</a:t>
            </a:r>
          </a:p>
          <a:p>
            <a:pPr algn="l">
              <a:defRPr sz="2700">
                <a:solidFill>
                  <a:srgbClr val="000000"/>
                </a:solidFill>
                <a:latin typeface="Monaco"/>
                <a:ea typeface="Monaco"/>
                <a:cs typeface="Monaco"/>
                <a:sym typeface="Monaco"/>
              </a:defRPr>
            </a:pPr>
            <a:r>
              <a:t>dataset_chooser &lt;- function(input, output, session) {</a:t>
            </a:r>
          </a:p>
          <a:p>
            <a:pPr algn="l">
              <a:defRPr sz="2700">
                <a:solidFill>
                  <a:srgbClr val="000000"/>
                </a:solidFill>
                <a:latin typeface="Monaco"/>
                <a:ea typeface="Monaco"/>
                <a:cs typeface="Monaco"/>
                <a:sym typeface="Monaco"/>
              </a:defRPr>
            </a:pPr>
            <a:r>
              <a:t>  dataset &lt;- reactive({</a:t>
            </a:r>
          </a:p>
          <a:p>
            <a:pPr algn="l">
              <a:defRPr sz="2700">
                <a:solidFill>
                  <a:srgbClr val="000000"/>
                </a:solidFill>
                <a:latin typeface="Monaco"/>
                <a:ea typeface="Monaco"/>
                <a:cs typeface="Monaco"/>
                <a:sym typeface="Monaco"/>
              </a:defRPr>
            </a:pPr>
            <a:r>
              <a:t>    req(input$</a:t>
            </a:r>
            <a:r>
              <a:rPr>
                <a:solidFill>
                  <a:srgbClr val="0433FF"/>
                </a:solidFill>
              </a:rPr>
              <a:t>dataset</a:t>
            </a:r>
            <a:r>
              <a:t>)</a:t>
            </a:r>
          </a:p>
          <a:p>
            <a:pPr algn="l">
              <a:defRPr sz="2700">
                <a:solidFill>
                  <a:srgbClr val="000000"/>
                </a:solidFill>
                <a:latin typeface="Monaco"/>
                <a:ea typeface="Monaco"/>
                <a:cs typeface="Monaco"/>
                <a:sym typeface="Monaco"/>
              </a:defRPr>
            </a:pPr>
            <a:r>
              <a:t>    get(input$</a:t>
            </a:r>
            <a:r>
              <a:rPr>
                <a:solidFill>
                  <a:srgbClr val="0433FF"/>
                </a:solidFill>
              </a:rPr>
              <a:t>dataset</a:t>
            </a:r>
            <a:r>
              <a:t>, pos = "package:datasets")</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  </a:t>
            </a:r>
            <a:r>
              <a:rPr>
                <a:solidFill>
                  <a:srgbClr val="FF40FF"/>
                </a:solidFill>
              </a:rPr>
              <a:t>return(</a:t>
            </a:r>
            <a:r>
              <a:rPr>
                <a:solidFill>
                  <a:srgbClr val="FF9300"/>
                </a:solidFill>
              </a:rPr>
              <a:t>list(</a:t>
            </a:r>
          </a:p>
          <a:p>
            <a:pPr algn="l">
              <a:defRPr sz="2700">
                <a:solidFill>
                  <a:srgbClr val="000000"/>
                </a:solidFill>
                <a:latin typeface="Monaco"/>
                <a:ea typeface="Monaco"/>
                <a:cs typeface="Monaco"/>
                <a:sym typeface="Monaco"/>
              </a:defRPr>
            </a:pPr>
            <a:r>
              <a:t>    dataset = </a:t>
            </a:r>
            <a:r>
              <a:rPr>
                <a:solidFill>
                  <a:srgbClr val="0433FF"/>
                </a:solidFill>
              </a:rPr>
              <a:t>dataset</a:t>
            </a:r>
            <a:r>
              <a:t>,</a:t>
            </a:r>
          </a:p>
          <a:p>
            <a:pPr algn="l">
              <a:defRPr sz="2700">
                <a:solidFill>
                  <a:srgbClr val="000000"/>
                </a:solidFill>
                <a:latin typeface="Monaco"/>
                <a:ea typeface="Monaco"/>
                <a:cs typeface="Monaco"/>
                <a:sym typeface="Monaco"/>
              </a:defRPr>
            </a:pPr>
            <a:r>
              <a:t>    count = reactive(input$</a:t>
            </a:r>
            <a:r>
              <a:rPr>
                <a:solidFill>
                  <a:srgbClr val="0096FF"/>
                </a:solidFill>
              </a:rPr>
              <a:t>count</a:t>
            </a:r>
            <a:r>
              <a:t>)</a:t>
            </a:r>
          </a:p>
          <a:p>
            <a:pPr algn="l">
              <a:defRPr sz="2700">
                <a:solidFill>
                  <a:srgbClr val="000000"/>
                </a:solidFill>
                <a:latin typeface="Monaco"/>
                <a:ea typeface="Monaco"/>
                <a:cs typeface="Monaco"/>
                <a:sym typeface="Monaco"/>
              </a:defRPr>
            </a:pPr>
            <a:r>
              <a:t>  </a:t>
            </a:r>
            <a:r>
              <a:rPr>
                <a:solidFill>
                  <a:srgbClr val="FF9300"/>
                </a:solidFill>
              </a:rPr>
              <a:t>)</a:t>
            </a:r>
            <a:r>
              <a:rPr>
                <a:solidFill>
                  <a:srgbClr val="FF40FF"/>
                </a:solidFill>
              </a:rPr>
              <a:t>)</a:t>
            </a:r>
          </a:p>
          <a:p>
            <a:pPr algn="l">
              <a:defRPr sz="2700">
                <a:solidFill>
                  <a:srgbClr val="000000"/>
                </a:solidFill>
                <a:latin typeface="Monaco"/>
                <a:ea typeface="Monaco"/>
                <a:cs typeface="Monaco"/>
                <a:sym typeface="Monaco"/>
              </a:defRPr>
            </a:pPr>
            <a:r>
              <a:t>}</a:t>
            </a:r>
          </a:p>
        </p:txBody>
      </p:sp>
      <p:sp>
        <p:nvSpPr>
          <p:cNvPr id="335" name="Why not dataset()?"/>
          <p:cNvSpPr/>
          <p:nvPr/>
        </p:nvSpPr>
        <p:spPr>
          <a:xfrm>
            <a:off x="8787289" y="7742997"/>
            <a:ext cx="10455276" cy="2738835"/>
          </a:xfrm>
          <a:custGeom>
            <a:avLst/>
            <a:gdLst/>
            <a:ahLst/>
            <a:cxnLst>
              <a:cxn ang="0">
                <a:pos x="wd2" y="hd2"/>
              </a:cxn>
              <a:cxn ang="5400000">
                <a:pos x="wd2" y="hd2"/>
              </a:cxn>
              <a:cxn ang="10800000">
                <a:pos x="wd2" y="hd2"/>
              </a:cxn>
              <a:cxn ang="16200000">
                <a:pos x="wd2" y="hd2"/>
              </a:cxn>
            </a:cxnLst>
            <a:rect l="0" t="0" r="r" b="b"/>
            <a:pathLst>
              <a:path w="21600" h="21600" extrusionOk="0">
                <a:moveTo>
                  <a:pt x="13741" y="0"/>
                </a:moveTo>
                <a:cubicBezTo>
                  <a:pt x="13611" y="0"/>
                  <a:pt x="13506" y="401"/>
                  <a:pt x="13506" y="898"/>
                </a:cubicBezTo>
                <a:lnTo>
                  <a:pt x="13506" y="15362"/>
                </a:lnTo>
                <a:lnTo>
                  <a:pt x="0" y="21600"/>
                </a:lnTo>
                <a:lnTo>
                  <a:pt x="18533" y="17997"/>
                </a:lnTo>
                <a:lnTo>
                  <a:pt x="21364" y="17997"/>
                </a:lnTo>
                <a:cubicBezTo>
                  <a:pt x="21494" y="17997"/>
                  <a:pt x="21600" y="17593"/>
                  <a:pt x="21600" y="17096"/>
                </a:cubicBezTo>
                <a:lnTo>
                  <a:pt x="21600" y="898"/>
                </a:lnTo>
                <a:cubicBezTo>
                  <a:pt x="21600" y="401"/>
                  <a:pt x="21494" y="0"/>
                  <a:pt x="21364" y="0"/>
                </a:cubicBezTo>
                <a:lnTo>
                  <a:pt x="13741" y="0"/>
                </a:lnTo>
                <a:close/>
              </a:path>
            </a:pathLst>
          </a:custGeom>
          <a:solidFill>
            <a:srgbClr val="447FB5">
              <a:alpha val="8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defRPr b="1">
                <a:solidFill>
                  <a:srgbClr val="FFFFFF"/>
                </a:solidFill>
                <a:latin typeface="+mj-lt"/>
                <a:ea typeface="+mj-ea"/>
                <a:cs typeface="+mj-cs"/>
                <a:sym typeface="Helvetica"/>
              </a:defRPr>
            </a:pPr>
            <a:r>
              <a:t>Why not </a:t>
            </a:r>
            <a:r>
              <a:rPr b="0">
                <a:latin typeface="Monaco"/>
                <a:ea typeface="Monaco"/>
                <a:cs typeface="Monaco"/>
                <a:sym typeface="Monaco"/>
              </a:rPr>
              <a:t>dataset()</a:t>
            </a:r>
            <a:r>
              <a:t>?</a:t>
            </a:r>
          </a:p>
        </p:txBody>
      </p:sp>
      <p:sp>
        <p:nvSpPr>
          <p:cNvPr id="336" name="Why wrapped with reactive()?"/>
          <p:cNvSpPr/>
          <p:nvPr/>
        </p:nvSpPr>
        <p:spPr>
          <a:xfrm>
            <a:off x="11040329" y="10452893"/>
            <a:ext cx="11714560" cy="2282032"/>
          </a:xfrm>
          <a:custGeom>
            <a:avLst/>
            <a:gdLst/>
            <a:ahLst/>
            <a:cxnLst>
              <a:cxn ang="0">
                <a:pos x="wd2" y="hd2"/>
              </a:cxn>
              <a:cxn ang="5400000">
                <a:pos x="wd2" y="hd2"/>
              </a:cxn>
              <a:cxn ang="10800000">
                <a:pos x="wd2" y="hd2"/>
              </a:cxn>
              <a:cxn ang="16200000">
                <a:pos x="wd2" y="hd2"/>
              </a:cxn>
            </a:cxnLst>
            <a:rect l="0" t="0" r="r" b="b"/>
            <a:pathLst>
              <a:path w="21600" h="21600" extrusionOk="0">
                <a:moveTo>
                  <a:pt x="11637" y="0"/>
                </a:moveTo>
                <a:cubicBezTo>
                  <a:pt x="11521" y="0"/>
                  <a:pt x="11427" y="482"/>
                  <a:pt x="11427" y="1078"/>
                </a:cubicBezTo>
                <a:lnTo>
                  <a:pt x="11427" y="2378"/>
                </a:lnTo>
                <a:lnTo>
                  <a:pt x="0" y="4538"/>
                </a:lnTo>
                <a:lnTo>
                  <a:pt x="11427" y="6698"/>
                </a:lnTo>
                <a:lnTo>
                  <a:pt x="11427" y="20518"/>
                </a:lnTo>
                <a:cubicBezTo>
                  <a:pt x="11427" y="21115"/>
                  <a:pt x="11521" y="21600"/>
                  <a:pt x="11637" y="21600"/>
                </a:cubicBezTo>
                <a:lnTo>
                  <a:pt x="21389" y="21600"/>
                </a:lnTo>
                <a:cubicBezTo>
                  <a:pt x="21505" y="21600"/>
                  <a:pt x="21600" y="21115"/>
                  <a:pt x="21600" y="20518"/>
                </a:cubicBezTo>
                <a:lnTo>
                  <a:pt x="21600" y="1078"/>
                </a:lnTo>
                <a:cubicBezTo>
                  <a:pt x="21600" y="482"/>
                  <a:pt x="21505" y="0"/>
                  <a:pt x="21389" y="0"/>
                </a:cubicBezTo>
                <a:lnTo>
                  <a:pt x="11637" y="0"/>
                </a:lnTo>
                <a:close/>
              </a:path>
            </a:pathLst>
          </a:custGeom>
          <a:solidFill>
            <a:srgbClr val="447FB5">
              <a:alpha val="8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defRPr b="1">
                <a:solidFill>
                  <a:srgbClr val="FFFFFF"/>
                </a:solidFill>
                <a:latin typeface="+mj-lt"/>
                <a:ea typeface="+mj-ea"/>
                <a:cs typeface="+mj-cs"/>
                <a:sym typeface="Helvetica"/>
              </a:defRPr>
            </a:pPr>
            <a:r>
              <a:t>Why wrapped with </a:t>
            </a:r>
            <a:r>
              <a:rPr b="0">
                <a:latin typeface="Monaco"/>
                <a:ea typeface="Monaco"/>
                <a:cs typeface="Monaco"/>
                <a:sym typeface="Monaco"/>
              </a:rPr>
              <a:t>reactive()</a:t>
            </a:r>
            <a:r>
              <a: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iterate>
                                    <p:tmAbs val="0"/>
                                  </p:iterate>
                                  <p:childTnLst>
                                    <p:set>
                                      <p:cBhvr>
                                        <p:cTn id="6" fill="hold"/>
                                        <p:tgtEl>
                                          <p:spTgt spid="335"/>
                                        </p:tgtEl>
                                        <p:attrNameLst>
                                          <p:attrName>style.visibility</p:attrName>
                                        </p:attrNameLst>
                                      </p:cBhvr>
                                      <p:to>
                                        <p:strVal val="visible"/>
                                      </p:to>
                                    </p:set>
                                    <p:animEffect transition="in" filter="wipe(right)">
                                      <p:cBhvr>
                                        <p:cTn id="7" dur="1000"/>
                                        <p:tgtEl>
                                          <p:spTgt spid="33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iterate>
                                    <p:tmAbs val="0"/>
                                  </p:iterate>
                                  <p:childTnLst>
                                    <p:set>
                                      <p:cBhvr>
                                        <p:cTn id="11" fill="hold"/>
                                        <p:tgtEl>
                                          <p:spTgt spid="336"/>
                                        </p:tgtEl>
                                        <p:attrNameLst>
                                          <p:attrName>style.visibility</p:attrName>
                                        </p:attrNameLst>
                                      </p:cBhvr>
                                      <p:to>
                                        <p:strVal val="visible"/>
                                      </p:to>
                                    </p:set>
                                    <p:animEffect transition="in" filter="wipe(right)">
                                      <p:cBhvr>
                                        <p:cTn id="12" dur="1000"/>
                                        <p:tgtEl>
                                          <p:spTgt spid="3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5" grpId="0" animBg="1" advAuto="0"/>
      <p:bldP spid="336" grpId="0" animBg="1" advAuto="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339"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340"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341" name="Image" descr="Image"/>
          <p:cNvPicPr>
            <a:picLocks noChangeAspect="1"/>
          </p:cNvPicPr>
          <p:nvPr/>
        </p:nvPicPr>
        <p:blipFill>
          <a:blip r:embed="rId2"/>
          <a:stretch>
            <a:fillRect/>
          </a:stretch>
        </p:blipFill>
        <p:spPr>
          <a:xfrm>
            <a:off x="3137742" y="12658725"/>
            <a:ext cx="2540001" cy="863600"/>
          </a:xfrm>
          <a:prstGeom prst="rect">
            <a:avLst/>
          </a:prstGeom>
          <a:ln w="12700">
            <a:miter lim="400000"/>
          </a:ln>
        </p:spPr>
      </p:pic>
      <p:sp>
        <p:nvSpPr>
          <p:cNvPr id="342" name="demo"/>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343" name="Image" descr="Image"/>
          <p:cNvPicPr>
            <a:picLocks noChangeAspect="1"/>
          </p:cNvPicPr>
          <p:nvPr/>
        </p:nvPicPr>
        <p:blipFill>
          <a:blip r:embed="rId3"/>
          <a:stretch>
            <a:fillRect/>
          </a:stretch>
        </p:blipFill>
        <p:spPr>
          <a:xfrm>
            <a:off x="254000" y="254000"/>
            <a:ext cx="3251200" cy="3251200"/>
          </a:xfrm>
          <a:prstGeom prst="rect">
            <a:avLst/>
          </a:prstGeom>
          <a:ln w="12700">
            <a:miter lim="400000"/>
          </a:ln>
        </p:spPr>
      </p:pic>
      <p:sp>
        <p:nvSpPr>
          <p:cNvPr id="344" name="Module 2: Dataset summarizer"/>
          <p:cNvSpPr txBox="1"/>
          <p:nvPr/>
        </p:nvSpPr>
        <p:spPr>
          <a:xfrm>
            <a:off x="3892611" y="932987"/>
            <a:ext cx="9289245" cy="86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b="1">
                <a:solidFill>
                  <a:srgbClr val="447FB5"/>
                </a:solidFill>
                <a:latin typeface="+mj-lt"/>
                <a:ea typeface="+mj-ea"/>
                <a:cs typeface="+mj-cs"/>
                <a:sym typeface="Helvetica"/>
              </a:defRPr>
            </a:lvl1pPr>
          </a:lstStyle>
          <a:p>
            <a:r>
              <a:t>Module 2: Dataset summarizer</a:t>
            </a:r>
          </a:p>
        </p:txBody>
      </p:sp>
      <p:sp>
        <p:nvSpPr>
          <p:cNvPr id="345" name="Rectangle"/>
          <p:cNvSpPr/>
          <p:nvPr/>
        </p:nvSpPr>
        <p:spPr>
          <a:xfrm>
            <a:off x="3888321" y="1828337"/>
            <a:ext cx="17226055" cy="6539378"/>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346" name="# Module 2 UI…"/>
          <p:cNvSpPr txBox="1"/>
          <p:nvPr/>
        </p:nvSpPr>
        <p:spPr>
          <a:xfrm>
            <a:off x="4094629" y="2089741"/>
            <a:ext cx="16740912" cy="60165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700">
                <a:solidFill>
                  <a:srgbClr val="929292"/>
                </a:solidFill>
                <a:latin typeface="Monaco"/>
                <a:ea typeface="Monaco"/>
                <a:cs typeface="Monaco"/>
                <a:sym typeface="Monaco"/>
              </a:defRPr>
            </a:pPr>
            <a:r>
              <a:t># Module 2 UI</a:t>
            </a:r>
          </a:p>
          <a:p>
            <a:pPr algn="l">
              <a:defRPr sz="2700">
                <a:solidFill>
                  <a:srgbClr val="000000"/>
                </a:solidFill>
                <a:latin typeface="Monaco"/>
                <a:ea typeface="Monaco"/>
                <a:cs typeface="Monaco"/>
                <a:sym typeface="Monaco"/>
              </a:defRPr>
            </a:pPr>
            <a:r>
              <a:t>dataset_summarizer_UI &lt;- function(id) {</a:t>
            </a:r>
          </a:p>
          <a:p>
            <a:pPr algn="l">
              <a:defRPr sz="2700">
                <a:solidFill>
                  <a:srgbClr val="000000"/>
                </a:solidFill>
                <a:latin typeface="Monaco"/>
                <a:ea typeface="Monaco"/>
                <a:cs typeface="Monaco"/>
                <a:sym typeface="Monaco"/>
              </a:defRPr>
            </a:pPr>
            <a:r>
              <a:t>  ns &lt;- NS(id)</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  verbatimTextOutput(ns("</a:t>
            </a:r>
            <a:r>
              <a:rPr>
                <a:solidFill>
                  <a:srgbClr val="011993"/>
                </a:solidFill>
              </a:rPr>
              <a:t>summary</a:t>
            </a:r>
            <a:r>
              <a:t>"))</a:t>
            </a:r>
          </a:p>
          <a:p>
            <a:pPr algn="l">
              <a:defRPr sz="2700">
                <a:solidFill>
                  <a:srgbClr val="000000"/>
                </a:solidFill>
                <a:latin typeface="Monaco"/>
                <a:ea typeface="Monaco"/>
                <a:cs typeface="Monaco"/>
                <a:sym typeface="Monaco"/>
              </a:defRPr>
            </a:pPr>
            <a:r>
              <a:t>}</a:t>
            </a:r>
          </a:p>
          <a:p>
            <a:pPr algn="l">
              <a:defRPr sz="2700">
                <a:solidFill>
                  <a:srgbClr val="000000"/>
                </a:solidFill>
                <a:latin typeface="Monaco"/>
                <a:ea typeface="Monaco"/>
                <a:cs typeface="Monaco"/>
                <a:sym typeface="Monaco"/>
              </a:defRPr>
            </a:pPr>
            <a:endParaRPr/>
          </a:p>
          <a:p>
            <a:pPr algn="l">
              <a:defRPr sz="2700">
                <a:solidFill>
                  <a:srgbClr val="929292"/>
                </a:solidFill>
                <a:latin typeface="Monaco"/>
                <a:ea typeface="Monaco"/>
                <a:cs typeface="Monaco"/>
                <a:sym typeface="Monaco"/>
              </a:defRPr>
            </a:pPr>
            <a:r>
              <a:t># Module 2 Server</a:t>
            </a:r>
          </a:p>
          <a:p>
            <a:pPr algn="l">
              <a:defRPr sz="2700">
                <a:solidFill>
                  <a:srgbClr val="000000"/>
                </a:solidFill>
                <a:latin typeface="Monaco"/>
                <a:ea typeface="Monaco"/>
                <a:cs typeface="Monaco"/>
                <a:sym typeface="Monaco"/>
              </a:defRPr>
            </a:pPr>
            <a:r>
              <a:t>dataset_summarizer &lt;- function(input, output, session, dataset, count) {</a:t>
            </a:r>
          </a:p>
          <a:p>
            <a:pPr algn="l">
              <a:defRPr sz="2700">
                <a:solidFill>
                  <a:srgbClr val="000000"/>
                </a:solidFill>
                <a:latin typeface="Monaco"/>
                <a:ea typeface="Monaco"/>
                <a:cs typeface="Monaco"/>
                <a:sym typeface="Monaco"/>
              </a:defRPr>
            </a:pPr>
            <a:r>
              <a:t>  output$</a:t>
            </a:r>
            <a:r>
              <a:rPr>
                <a:solidFill>
                  <a:srgbClr val="011993"/>
                </a:solidFill>
              </a:rPr>
              <a:t>summary</a:t>
            </a:r>
            <a:r>
              <a:t> &lt;- renderPrint({</a:t>
            </a:r>
          </a:p>
          <a:p>
            <a:pPr algn="l">
              <a:defRPr sz="2700">
                <a:solidFill>
                  <a:srgbClr val="000000"/>
                </a:solidFill>
                <a:latin typeface="Monaco"/>
                <a:ea typeface="Monaco"/>
                <a:cs typeface="Monaco"/>
                <a:sym typeface="Monaco"/>
              </a:defRPr>
            </a:pPr>
            <a:r>
              <a:t>    summary(head(dataset(), count()))</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Rectangle"/>
          <p:cNvSpPr/>
          <p:nvPr/>
        </p:nvSpPr>
        <p:spPr>
          <a:xfrm>
            <a:off x="3888321" y="1066800"/>
            <a:ext cx="17226055" cy="11249487"/>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349" name="# App UI…"/>
          <p:cNvSpPr txBox="1"/>
          <p:nvPr/>
        </p:nvSpPr>
        <p:spPr>
          <a:xfrm>
            <a:off x="4130893" y="1168658"/>
            <a:ext cx="16740912" cy="110457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700">
                <a:solidFill>
                  <a:srgbClr val="929292"/>
                </a:solidFill>
                <a:latin typeface="Monaco"/>
                <a:ea typeface="Monaco"/>
                <a:cs typeface="Monaco"/>
                <a:sym typeface="Monaco"/>
              </a:defRPr>
            </a:pPr>
            <a:r>
              <a:t># App UI</a:t>
            </a:r>
          </a:p>
          <a:p>
            <a:pPr algn="l">
              <a:defRPr sz="2700">
                <a:solidFill>
                  <a:srgbClr val="000000"/>
                </a:solidFill>
                <a:latin typeface="Monaco"/>
                <a:ea typeface="Monaco"/>
                <a:cs typeface="Monaco"/>
                <a:sym typeface="Monaco"/>
              </a:defRPr>
            </a:pPr>
            <a:r>
              <a:t>ui &lt;- fluidPage(</a:t>
            </a:r>
          </a:p>
          <a:p>
            <a:pPr algn="l">
              <a:defRPr sz="2700">
                <a:solidFill>
                  <a:srgbClr val="000000"/>
                </a:solidFill>
                <a:latin typeface="Monaco"/>
                <a:ea typeface="Monaco"/>
                <a:cs typeface="Monaco"/>
                <a:sym typeface="Monaco"/>
              </a:defRPr>
            </a:pPr>
            <a:r>
              <a:t>  fluidRow(</a:t>
            </a:r>
          </a:p>
          <a:p>
            <a:pPr algn="l">
              <a:defRPr sz="2700">
                <a:solidFill>
                  <a:srgbClr val="000000"/>
                </a:solidFill>
                <a:latin typeface="Monaco"/>
                <a:ea typeface="Monaco"/>
                <a:cs typeface="Monaco"/>
                <a:sym typeface="Monaco"/>
              </a:defRPr>
            </a:pPr>
            <a:r>
              <a:t>    column(6,</a:t>
            </a:r>
          </a:p>
          <a:p>
            <a:pPr algn="l">
              <a:defRPr sz="2700">
                <a:solidFill>
                  <a:srgbClr val="000000"/>
                </a:solidFill>
                <a:latin typeface="Monaco"/>
                <a:ea typeface="Monaco"/>
                <a:cs typeface="Monaco"/>
                <a:sym typeface="Monaco"/>
              </a:defRPr>
            </a:pPr>
            <a:r>
              <a:t>      dataset_chooser_UI("</a:t>
            </a:r>
            <a:r>
              <a:rPr>
                <a:solidFill>
                  <a:srgbClr val="FF7E79"/>
                </a:solidFill>
              </a:rPr>
              <a:t>left_input</a:t>
            </a:r>
            <a:r>
              <a:t>"),</a:t>
            </a:r>
          </a:p>
          <a:p>
            <a:pPr algn="l">
              <a:defRPr sz="2700">
                <a:solidFill>
                  <a:srgbClr val="000000"/>
                </a:solidFill>
                <a:latin typeface="Monaco"/>
                <a:ea typeface="Monaco"/>
                <a:cs typeface="Monaco"/>
                <a:sym typeface="Monaco"/>
              </a:defRPr>
            </a:pPr>
            <a:r>
              <a:t>      dataset_summarizer_UI("</a:t>
            </a:r>
            <a:r>
              <a:rPr>
                <a:solidFill>
                  <a:srgbClr val="941100"/>
                </a:solidFill>
              </a:rPr>
              <a:t>left_output</a:t>
            </a:r>
            <a:r>
              <a:t>")</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    column(6,</a:t>
            </a:r>
          </a:p>
          <a:p>
            <a:pPr algn="l">
              <a:defRPr sz="2700">
                <a:solidFill>
                  <a:srgbClr val="000000"/>
                </a:solidFill>
                <a:latin typeface="Monaco"/>
                <a:ea typeface="Monaco"/>
                <a:cs typeface="Monaco"/>
                <a:sym typeface="Monaco"/>
              </a:defRPr>
            </a:pPr>
            <a:r>
              <a:t>      dataset_chooser_UI("</a:t>
            </a:r>
            <a:r>
              <a:rPr>
                <a:solidFill>
                  <a:srgbClr val="929000"/>
                </a:solidFill>
              </a:rPr>
              <a:t>right_input</a:t>
            </a:r>
            <a:r>
              <a:t>"),</a:t>
            </a:r>
          </a:p>
          <a:p>
            <a:pPr algn="l">
              <a:defRPr sz="2700">
                <a:solidFill>
                  <a:srgbClr val="000000"/>
                </a:solidFill>
                <a:latin typeface="Monaco"/>
                <a:ea typeface="Monaco"/>
                <a:cs typeface="Monaco"/>
                <a:sym typeface="Monaco"/>
              </a:defRPr>
            </a:pPr>
            <a:r>
              <a:t>      dataset_summarizer_UI("</a:t>
            </a:r>
            <a:r>
              <a:rPr>
                <a:solidFill>
                  <a:srgbClr val="009051"/>
                </a:solidFill>
              </a:rPr>
              <a:t>right_output</a:t>
            </a:r>
            <a:r>
              <a:t>")</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a:t>
            </a:r>
          </a:p>
          <a:p>
            <a:pPr algn="l">
              <a:defRPr sz="2700">
                <a:solidFill>
                  <a:srgbClr val="000000"/>
                </a:solidFill>
                <a:latin typeface="Monaco"/>
                <a:ea typeface="Monaco"/>
                <a:cs typeface="Monaco"/>
                <a:sym typeface="Monaco"/>
              </a:defRPr>
            </a:pPr>
            <a:endParaRPr/>
          </a:p>
          <a:p>
            <a:pPr algn="l">
              <a:defRPr sz="2700">
                <a:solidFill>
                  <a:srgbClr val="929292"/>
                </a:solidFill>
                <a:latin typeface="Monaco"/>
                <a:ea typeface="Monaco"/>
                <a:cs typeface="Monaco"/>
                <a:sym typeface="Monaco"/>
              </a:defRPr>
            </a:pPr>
            <a:r>
              <a:t># App server</a:t>
            </a:r>
          </a:p>
          <a:p>
            <a:pPr algn="l">
              <a:defRPr sz="2700">
                <a:solidFill>
                  <a:srgbClr val="000000"/>
                </a:solidFill>
                <a:latin typeface="Monaco"/>
                <a:ea typeface="Monaco"/>
                <a:cs typeface="Monaco"/>
                <a:sym typeface="Monaco"/>
              </a:defRPr>
            </a:pPr>
            <a:r>
              <a:t>server &lt;- function(input, output, session) {</a:t>
            </a:r>
          </a:p>
          <a:p>
            <a:pPr algn="l">
              <a:defRPr sz="2700">
                <a:solidFill>
                  <a:srgbClr val="000000"/>
                </a:solidFill>
                <a:latin typeface="Monaco"/>
                <a:ea typeface="Monaco"/>
                <a:cs typeface="Monaco"/>
                <a:sym typeface="Monaco"/>
              </a:defRPr>
            </a:pPr>
            <a:r>
              <a:t>  </a:t>
            </a:r>
            <a:r>
              <a:rPr>
                <a:solidFill>
                  <a:srgbClr val="FF40FF"/>
                </a:solidFill>
              </a:rPr>
              <a:t>left_result</a:t>
            </a:r>
            <a:r>
              <a:t> &lt;- callModule(dataset_chooser, "</a:t>
            </a:r>
            <a:r>
              <a:rPr>
                <a:solidFill>
                  <a:srgbClr val="FF7E79"/>
                </a:solidFill>
              </a:rPr>
              <a:t>left_input</a:t>
            </a:r>
            <a:r>
              <a:t>")</a:t>
            </a:r>
          </a:p>
          <a:p>
            <a:pPr algn="l">
              <a:defRPr sz="2700">
                <a:solidFill>
                  <a:srgbClr val="000000"/>
                </a:solidFill>
                <a:latin typeface="Monaco"/>
                <a:ea typeface="Monaco"/>
                <a:cs typeface="Monaco"/>
                <a:sym typeface="Monaco"/>
              </a:defRPr>
            </a:pPr>
            <a:r>
              <a:t>  </a:t>
            </a:r>
            <a:r>
              <a:rPr>
                <a:solidFill>
                  <a:srgbClr val="009193"/>
                </a:solidFill>
              </a:rPr>
              <a:t>right_result</a:t>
            </a:r>
            <a:r>
              <a:t> &lt;- callModule(dataset_chooser, "</a:t>
            </a:r>
            <a:r>
              <a:rPr>
                <a:solidFill>
                  <a:srgbClr val="929000"/>
                </a:solidFill>
              </a:rPr>
              <a:t>right_input</a:t>
            </a:r>
            <a:r>
              <a:t>")</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  callModule(dataset_summarizer, "</a:t>
            </a:r>
            <a:r>
              <a:rPr>
                <a:solidFill>
                  <a:srgbClr val="941100"/>
                </a:solidFill>
              </a:rPr>
              <a:t>left_output</a:t>
            </a:r>
            <a:r>
              <a:t>", </a:t>
            </a:r>
          </a:p>
          <a:p>
            <a:pPr algn="l">
              <a:defRPr sz="2700">
                <a:solidFill>
                  <a:srgbClr val="000000"/>
                </a:solidFill>
                <a:latin typeface="Monaco"/>
                <a:ea typeface="Monaco"/>
                <a:cs typeface="Monaco"/>
                <a:sym typeface="Monaco"/>
              </a:defRPr>
            </a:pPr>
            <a:r>
              <a:t>             dataset = </a:t>
            </a:r>
            <a:r>
              <a:rPr>
                <a:solidFill>
                  <a:srgbClr val="FF40FF"/>
                </a:solidFill>
              </a:rPr>
              <a:t>left_result</a:t>
            </a:r>
            <a:r>
              <a:t>$dataset, count = </a:t>
            </a:r>
            <a:r>
              <a:rPr>
                <a:solidFill>
                  <a:srgbClr val="FF40FF"/>
                </a:solidFill>
              </a:rPr>
              <a:t>left_result</a:t>
            </a:r>
            <a:r>
              <a:t>$count)</a:t>
            </a:r>
          </a:p>
          <a:p>
            <a:pPr algn="l">
              <a:defRPr sz="2700">
                <a:solidFill>
                  <a:srgbClr val="000000"/>
                </a:solidFill>
                <a:latin typeface="Monaco"/>
                <a:ea typeface="Monaco"/>
                <a:cs typeface="Monaco"/>
                <a:sym typeface="Monaco"/>
              </a:defRPr>
            </a:pPr>
            <a:r>
              <a:t>  callModule(dataset_summarizer, "</a:t>
            </a:r>
            <a:r>
              <a:rPr>
                <a:solidFill>
                  <a:srgbClr val="009051"/>
                </a:solidFill>
              </a:rPr>
              <a:t>right_output</a:t>
            </a:r>
            <a:r>
              <a:t>", </a:t>
            </a:r>
          </a:p>
          <a:p>
            <a:pPr algn="l">
              <a:defRPr sz="2700">
                <a:solidFill>
                  <a:srgbClr val="000000"/>
                </a:solidFill>
                <a:latin typeface="Monaco"/>
                <a:ea typeface="Monaco"/>
                <a:cs typeface="Monaco"/>
                <a:sym typeface="Monaco"/>
              </a:defRPr>
            </a:pPr>
            <a:r>
              <a:t>             dataset = </a:t>
            </a:r>
            <a:r>
              <a:rPr>
                <a:solidFill>
                  <a:srgbClr val="009193"/>
                </a:solidFill>
              </a:rPr>
              <a:t>right_result</a:t>
            </a:r>
            <a:r>
              <a:t>$dataset, count = </a:t>
            </a:r>
            <a:r>
              <a:rPr>
                <a:solidFill>
                  <a:srgbClr val="009193"/>
                </a:solidFill>
              </a:rPr>
              <a:t>right_result</a:t>
            </a:r>
            <a:r>
              <a:t>$count)</a:t>
            </a:r>
          </a:p>
          <a:p>
            <a:pPr algn="l">
              <a:defRPr sz="2700">
                <a:solidFill>
                  <a:srgbClr val="000000"/>
                </a:solidFill>
                <a:latin typeface="Monaco"/>
                <a:ea typeface="Monaco"/>
                <a:cs typeface="Monaco"/>
                <a:sym typeface="Monaco"/>
              </a:defRPr>
            </a:pPr>
            <a:r>
              <a:t>}</a:t>
            </a:r>
          </a:p>
        </p:txBody>
      </p:sp>
      <p:sp>
        <p:nvSpPr>
          <p:cNvPr id="350"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351"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352"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353" name="Image" descr="Image"/>
          <p:cNvPicPr>
            <a:picLocks noChangeAspect="1"/>
          </p:cNvPicPr>
          <p:nvPr/>
        </p:nvPicPr>
        <p:blipFill>
          <a:blip r:embed="rId3"/>
          <a:stretch>
            <a:fillRect/>
          </a:stretch>
        </p:blipFill>
        <p:spPr>
          <a:xfrm>
            <a:off x="3137742" y="12658725"/>
            <a:ext cx="2540001" cy="863600"/>
          </a:xfrm>
          <a:prstGeom prst="rect">
            <a:avLst/>
          </a:prstGeom>
          <a:ln w="12700">
            <a:miter lim="400000"/>
          </a:ln>
        </p:spPr>
      </p:pic>
      <p:sp>
        <p:nvSpPr>
          <p:cNvPr id="354" name="demo"/>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355" name="Image" descr="Image"/>
          <p:cNvPicPr>
            <a:picLocks noChangeAspect="1"/>
          </p:cNvPicPr>
          <p:nvPr/>
        </p:nvPicPr>
        <p:blipFill>
          <a:blip r:embed="rId4"/>
          <a:stretch>
            <a:fillRect/>
          </a:stretch>
        </p:blipFill>
        <p:spPr>
          <a:xfrm>
            <a:off x="254000" y="254000"/>
            <a:ext cx="3251200" cy="3251200"/>
          </a:xfrm>
          <a:prstGeom prst="rect">
            <a:avLst/>
          </a:prstGeom>
          <a:ln w="12700">
            <a:miter lim="400000"/>
          </a:ln>
        </p:spPr>
      </p:pic>
      <p:sp>
        <p:nvSpPr>
          <p:cNvPr id="356" name="App combining the two modules"/>
          <p:cNvSpPr txBox="1"/>
          <p:nvPr/>
        </p:nvSpPr>
        <p:spPr>
          <a:xfrm>
            <a:off x="3892611" y="171449"/>
            <a:ext cx="9921144" cy="86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b="1">
                <a:solidFill>
                  <a:srgbClr val="447FB5"/>
                </a:solidFill>
                <a:latin typeface="+mj-lt"/>
                <a:ea typeface="+mj-ea"/>
                <a:cs typeface="+mj-cs"/>
                <a:sym typeface="Helvetica"/>
              </a:defRPr>
            </a:lvl1pPr>
          </a:lstStyle>
          <a:p>
            <a:r>
              <a:t>App combining the two modules</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361"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362"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363" name="Image" descr="Image"/>
          <p:cNvPicPr>
            <a:picLocks noChangeAspect="1"/>
          </p:cNvPicPr>
          <p:nvPr/>
        </p:nvPicPr>
        <p:blipFill>
          <a:blip r:embed="rId4"/>
          <a:stretch>
            <a:fillRect/>
          </a:stretch>
        </p:blipFill>
        <p:spPr>
          <a:xfrm>
            <a:off x="3137742" y="12658725"/>
            <a:ext cx="2540001" cy="863600"/>
          </a:xfrm>
          <a:prstGeom prst="rect">
            <a:avLst/>
          </a:prstGeom>
          <a:ln w="12700">
            <a:miter lim="400000"/>
          </a:ln>
        </p:spPr>
      </p:pic>
      <p:pic>
        <p:nvPicPr>
          <p:cNvPr id="364" name="font-awesome_4-6-3_users_256_0_d3d3d3_none.png" descr="font-awesome_4-6-3_users_256_0_d3d3d3_none.png"/>
          <p:cNvPicPr>
            <a:picLocks noChangeAspect="1"/>
          </p:cNvPicPr>
          <p:nvPr/>
        </p:nvPicPr>
        <p:blipFill>
          <a:blip r:embed="rId5"/>
          <a:stretch>
            <a:fillRect/>
          </a:stretch>
        </p:blipFill>
        <p:spPr>
          <a:xfrm>
            <a:off x="258712" y="254000"/>
            <a:ext cx="3251201" cy="3251200"/>
          </a:xfrm>
          <a:prstGeom prst="rect">
            <a:avLst/>
          </a:prstGeom>
          <a:ln w="12700">
            <a:miter lim="400000"/>
          </a:ln>
        </p:spPr>
      </p:pic>
      <p:sp>
        <p:nvSpPr>
          <p:cNvPr id="365" name="exercise"/>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exercise</a:t>
            </a:r>
          </a:p>
        </p:txBody>
      </p:sp>
      <p:sp>
        <p:nvSpPr>
          <p:cNvPr id="366" name="Start with left_right_01.R…"/>
          <p:cNvSpPr txBox="1">
            <a:spLocks noGrp="1"/>
          </p:cNvSpPr>
          <p:nvPr>
            <p:ph type="body" idx="21"/>
          </p:nvPr>
        </p:nvSpPr>
        <p:spPr>
          <a:xfrm>
            <a:off x="679450" y="3621891"/>
            <a:ext cx="14287270" cy="8034910"/>
          </a:xfrm>
          <a:prstGeom prst="rect">
            <a:avLst/>
          </a:prstGeom>
        </p:spPr>
        <p:txBody>
          <a:bodyPr/>
          <a:lstStyle/>
          <a:p>
            <a:pPr marL="561197" indent="-561197" defTabSz="759459">
              <a:spcBef>
                <a:spcPts val="2700"/>
              </a:spcBef>
              <a:defRPr sz="4600"/>
            </a:pPr>
            <a:r>
              <a:t>Start with </a:t>
            </a:r>
            <a:r>
              <a:rPr>
                <a:latin typeface="Monaco"/>
                <a:ea typeface="Monaco"/>
                <a:cs typeface="Monaco"/>
                <a:sym typeface="Monaco"/>
              </a:rPr>
              <a:t>left_right_01.R</a:t>
            </a:r>
          </a:p>
          <a:p>
            <a:pPr marL="561197" indent="-561197" defTabSz="759459">
              <a:spcBef>
                <a:spcPts val="2700"/>
              </a:spcBef>
              <a:defRPr sz="4600"/>
            </a:pPr>
            <a:r>
              <a:t>Update the 2nd module, dataset summarizer, so that it also returns mean of each of the two variables</a:t>
            </a:r>
          </a:p>
          <a:p>
            <a:pPr marL="561197" indent="-561197" defTabSz="759459">
              <a:spcBef>
                <a:spcPts val="2700"/>
              </a:spcBef>
              <a:defRPr sz="4600"/>
            </a:pPr>
            <a:r>
              <a:t>Add a 3rd module, dataset plotter, that makes a scatterplot of the selected dataset, and overlays a red point at (mean of x, mean of y) that it takes from the results of the dataset summarizer</a:t>
            </a:r>
          </a:p>
          <a:p>
            <a:pPr marL="561197" indent="-561197" defTabSz="759459">
              <a:spcBef>
                <a:spcPts val="2700"/>
              </a:spcBef>
              <a:defRPr sz="4600"/>
            </a:pPr>
            <a:r>
              <a:t>Add this module into your app such that the plot is printed underneath the summary</a:t>
            </a:r>
          </a:p>
        </p:txBody>
      </p:sp>
      <p:pic>
        <p:nvPicPr>
          <p:cNvPr id="367" name="Screen Shot 2016-09-09 at 01.24.38.png" descr="Screen Shot 2016-09-09 at 01.24.38.png"/>
          <p:cNvPicPr>
            <a:picLocks noChangeAspect="1"/>
          </p:cNvPicPr>
          <p:nvPr/>
        </p:nvPicPr>
        <p:blipFill>
          <a:blip r:embed="rId6"/>
          <a:stretch>
            <a:fillRect/>
          </a:stretch>
        </p:blipFill>
        <p:spPr>
          <a:xfrm>
            <a:off x="15271647" y="4978320"/>
            <a:ext cx="8893970" cy="5744023"/>
          </a:xfrm>
          <a:prstGeom prst="rect">
            <a:avLst/>
          </a:prstGeom>
          <a:ln w="25400">
            <a:solidFill>
              <a:srgbClr val="D3D3D3"/>
            </a:solidFill>
            <a:miter lim="400000"/>
          </a:ln>
        </p:spPr>
      </p:pic>
      <p:sp>
        <p:nvSpPr>
          <p:cNvPr id="368" name="Desired outcome:"/>
          <p:cNvSpPr txBox="1"/>
          <p:nvPr/>
        </p:nvSpPr>
        <p:spPr>
          <a:xfrm>
            <a:off x="15258947" y="3871984"/>
            <a:ext cx="5477695" cy="86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b="1">
                <a:solidFill>
                  <a:srgbClr val="447FB5"/>
                </a:solidFill>
                <a:latin typeface="+mj-lt"/>
                <a:ea typeface="+mj-ea"/>
                <a:cs typeface="+mj-cs"/>
                <a:sym typeface="Helvetica"/>
              </a:defRPr>
            </a:lvl1pPr>
          </a:lstStyle>
          <a:p>
            <a:r>
              <a:t>Desired outcome:</a:t>
            </a:r>
          </a:p>
        </p:txBody>
      </p:sp>
      <p:pic>
        <p:nvPicPr>
          <p:cNvPr id="369" name="timer_10min.mov" descr="timer_10min.mov"/>
          <p:cNvPicPr>
            <a:picLocks/>
          </p:cNvPicPr>
          <p:nvPr>
            <a:videoFile r:link="rId2"/>
            <p:extLst>
              <p:ext uri="{DAA4B4D4-6D71-4841-9C94-3DE7FCFB9230}">
                <p14:media xmlns:p14="http://schemas.microsoft.com/office/powerpoint/2010/main" r:embed="rId1"/>
              </p:ext>
            </p:extLst>
          </p:nvPr>
        </p:nvPicPr>
        <p:blipFill>
          <a:blip r:embed="rId7"/>
          <a:stretch>
            <a:fillRect/>
          </a:stretch>
        </p:blipFill>
        <p:spPr>
          <a:xfrm>
            <a:off x="18679216" y="11066646"/>
            <a:ext cx="5486401" cy="1676401"/>
          </a:xfrm>
          <a:prstGeom prst="rect">
            <a:avLst/>
          </a:prstGeom>
          <a:ln w="12700">
            <a:solidFill>
              <a:srgbClr val="929292"/>
            </a:solidFill>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3533" fill="hold"/>
                                        <p:tgtEl>
                                          <p:spTgt spid="36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69"/>
                </p:tgtEl>
              </p:cMediaNode>
            </p:video>
            <p:seq concurrent="1" prevAc="none" nextAc="seek">
              <p:cTn id="8" restart="whenNotActive" fill="hold" evtFilter="cancelBubble" nodeType="interactiveSeq">
                <p:stCondLst>
                  <p:cond evt="onClick" delay="0">
                    <p:tgtEl>
                      <p:spTgt spid="36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69"/>
                                        </p:tgtEl>
                                      </p:cBhvr>
                                    </p:cmd>
                                  </p:childTnLst>
                                </p:cTn>
                              </p:par>
                            </p:childTnLst>
                          </p:cTn>
                        </p:par>
                      </p:childTnLst>
                    </p:cTn>
                  </p:par>
                </p:childTnLst>
              </p:cTn>
              <p:nextCondLst>
                <p:cond evt="onClick" delay="0">
                  <p:tgtEl>
                    <p:spTgt spid="369"/>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Module 2: Dataset summarizer (updated)"/>
          <p:cNvSpPr txBox="1"/>
          <p:nvPr/>
        </p:nvSpPr>
        <p:spPr>
          <a:xfrm>
            <a:off x="3601076" y="227083"/>
            <a:ext cx="12357895" cy="86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b="1">
                <a:solidFill>
                  <a:srgbClr val="447FB5"/>
                </a:solidFill>
                <a:latin typeface="+mj-lt"/>
                <a:ea typeface="+mj-ea"/>
                <a:cs typeface="+mj-cs"/>
                <a:sym typeface="Helvetica"/>
              </a:defRPr>
            </a:lvl1pPr>
          </a:lstStyle>
          <a:p>
            <a:r>
              <a:t>Module 2: Dataset summarizer (updated)</a:t>
            </a:r>
          </a:p>
        </p:txBody>
      </p:sp>
      <p:sp>
        <p:nvSpPr>
          <p:cNvPr id="372" name="Rectangle"/>
          <p:cNvSpPr/>
          <p:nvPr/>
        </p:nvSpPr>
        <p:spPr>
          <a:xfrm>
            <a:off x="3596787" y="1122433"/>
            <a:ext cx="17226055" cy="11298168"/>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373" name="# Module 2 UI…"/>
          <p:cNvSpPr txBox="1"/>
          <p:nvPr/>
        </p:nvSpPr>
        <p:spPr>
          <a:xfrm>
            <a:off x="3803094" y="1338852"/>
            <a:ext cx="16740912" cy="110457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700">
                <a:solidFill>
                  <a:srgbClr val="929292"/>
                </a:solidFill>
                <a:latin typeface="Monaco"/>
                <a:ea typeface="Monaco"/>
                <a:cs typeface="Monaco"/>
                <a:sym typeface="Monaco"/>
              </a:defRPr>
            </a:pPr>
            <a:r>
              <a:t># Module 2 UI</a:t>
            </a:r>
          </a:p>
          <a:p>
            <a:pPr algn="l">
              <a:defRPr sz="2700">
                <a:solidFill>
                  <a:srgbClr val="000000"/>
                </a:solidFill>
                <a:latin typeface="Monaco"/>
                <a:ea typeface="Monaco"/>
                <a:cs typeface="Monaco"/>
                <a:sym typeface="Monaco"/>
              </a:defRPr>
            </a:pPr>
            <a:r>
              <a:t>dataset_summarizer_UI &lt;- function(id) {</a:t>
            </a:r>
          </a:p>
          <a:p>
            <a:pPr algn="l">
              <a:defRPr sz="2700">
                <a:solidFill>
                  <a:srgbClr val="000000"/>
                </a:solidFill>
                <a:latin typeface="Monaco"/>
                <a:ea typeface="Monaco"/>
                <a:cs typeface="Monaco"/>
                <a:sym typeface="Monaco"/>
              </a:defRPr>
            </a:pPr>
            <a:r>
              <a:t>  ns &lt;- NS(id)</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  verbatimTextOutput(ns("</a:t>
            </a:r>
            <a:r>
              <a:rPr>
                <a:solidFill>
                  <a:srgbClr val="011993"/>
                </a:solidFill>
              </a:rPr>
              <a:t>summary</a:t>
            </a:r>
            <a:r>
              <a:t>"))</a:t>
            </a:r>
          </a:p>
          <a:p>
            <a:pPr algn="l">
              <a:defRPr sz="2700">
                <a:solidFill>
                  <a:srgbClr val="000000"/>
                </a:solidFill>
                <a:latin typeface="Monaco"/>
                <a:ea typeface="Monaco"/>
                <a:cs typeface="Monaco"/>
                <a:sym typeface="Monaco"/>
              </a:defRPr>
            </a:pPr>
            <a:r>
              <a:t>}</a:t>
            </a:r>
          </a:p>
          <a:p>
            <a:pPr algn="l">
              <a:defRPr sz="2700">
                <a:solidFill>
                  <a:srgbClr val="000000"/>
                </a:solidFill>
                <a:latin typeface="Monaco"/>
                <a:ea typeface="Monaco"/>
                <a:cs typeface="Monaco"/>
                <a:sym typeface="Monaco"/>
              </a:defRPr>
            </a:pPr>
            <a:endParaRPr/>
          </a:p>
          <a:p>
            <a:pPr algn="l">
              <a:defRPr sz="2700">
                <a:solidFill>
                  <a:srgbClr val="929292"/>
                </a:solidFill>
                <a:latin typeface="Monaco"/>
                <a:ea typeface="Monaco"/>
                <a:cs typeface="Monaco"/>
                <a:sym typeface="Monaco"/>
              </a:defRPr>
            </a:pPr>
            <a:r>
              <a:t># Module 2 Server</a:t>
            </a:r>
          </a:p>
          <a:p>
            <a:pPr algn="l">
              <a:defRPr sz="2700">
                <a:solidFill>
                  <a:srgbClr val="000000"/>
                </a:solidFill>
                <a:latin typeface="Monaco"/>
                <a:ea typeface="Monaco"/>
                <a:cs typeface="Monaco"/>
                <a:sym typeface="Monaco"/>
              </a:defRPr>
            </a:pPr>
            <a:r>
              <a:t>dataset_summarizer &lt;- function(input, output, session, dataset, count) {</a:t>
            </a:r>
          </a:p>
          <a:p>
            <a:pPr algn="l">
              <a:defRPr sz="2700">
                <a:solidFill>
                  <a:srgbClr val="000000"/>
                </a:solidFill>
                <a:latin typeface="Monaco"/>
                <a:ea typeface="Monaco"/>
                <a:cs typeface="Monaco"/>
                <a:sym typeface="Monaco"/>
              </a:defRPr>
            </a:pPr>
            <a:endParaRPr/>
          </a:p>
          <a:p>
            <a:pPr algn="l">
              <a:defRPr sz="2700">
                <a:solidFill>
                  <a:srgbClr val="000000"/>
                </a:solidFill>
                <a:latin typeface="Monaco"/>
                <a:ea typeface="Monaco"/>
                <a:cs typeface="Monaco"/>
                <a:sym typeface="Monaco"/>
              </a:defRPr>
            </a:pPr>
            <a:r>
              <a:t>  selected_data &lt;- reactive({ head(dataset(), count()) })</a:t>
            </a:r>
          </a:p>
          <a:p>
            <a:pPr algn="l">
              <a:defRPr sz="2700">
                <a:solidFill>
                  <a:srgbClr val="000000"/>
                </a:solidFill>
                <a:latin typeface="Monaco"/>
                <a:ea typeface="Monaco"/>
                <a:cs typeface="Monaco"/>
                <a:sym typeface="Monaco"/>
              </a:defRPr>
            </a:pPr>
            <a:endParaRPr/>
          </a:p>
          <a:p>
            <a:pPr algn="l">
              <a:defRPr sz="2700">
                <a:solidFill>
                  <a:srgbClr val="000000"/>
                </a:solidFill>
                <a:latin typeface="Monaco"/>
                <a:ea typeface="Monaco"/>
                <a:cs typeface="Monaco"/>
                <a:sym typeface="Monaco"/>
              </a:defRPr>
            </a:pPr>
            <a:r>
              <a:t>  output$summary &lt;- renderPrint({</a:t>
            </a:r>
          </a:p>
          <a:p>
            <a:pPr algn="l">
              <a:defRPr sz="2700">
                <a:solidFill>
                  <a:srgbClr val="000000"/>
                </a:solidFill>
                <a:latin typeface="Monaco"/>
                <a:ea typeface="Monaco"/>
                <a:cs typeface="Monaco"/>
                <a:sym typeface="Monaco"/>
              </a:defRPr>
            </a:pPr>
            <a:r>
              <a:t>    summary( selected_data() )</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  </a:t>
            </a:r>
          </a:p>
          <a:p>
            <a:pPr algn="l">
              <a:defRPr sz="2700">
                <a:solidFill>
                  <a:srgbClr val="FF40FF"/>
                </a:solidFill>
                <a:latin typeface="Monaco"/>
                <a:ea typeface="Monaco"/>
                <a:cs typeface="Monaco"/>
                <a:sym typeface="Monaco"/>
              </a:defRPr>
            </a:pPr>
            <a:r>
              <a:t>  mean_x &lt;- reactive({ mean(selected_data()[,1]) })</a:t>
            </a:r>
          </a:p>
          <a:p>
            <a:pPr algn="l">
              <a:defRPr sz="2700">
                <a:solidFill>
                  <a:srgbClr val="FF40FF"/>
                </a:solidFill>
                <a:latin typeface="Monaco"/>
                <a:ea typeface="Monaco"/>
                <a:cs typeface="Monaco"/>
                <a:sym typeface="Monaco"/>
              </a:defRPr>
            </a:pPr>
            <a:r>
              <a:t>  mean_y &lt;- reactive({ mean(selected_data()[,2]) })</a:t>
            </a:r>
          </a:p>
          <a:p>
            <a:pPr algn="l">
              <a:defRPr sz="2700">
                <a:solidFill>
                  <a:srgbClr val="FF40FF"/>
                </a:solidFill>
                <a:latin typeface="Monaco"/>
                <a:ea typeface="Monaco"/>
                <a:cs typeface="Monaco"/>
                <a:sym typeface="Monaco"/>
              </a:defRPr>
            </a:pPr>
            <a:r>
              <a:t>  </a:t>
            </a:r>
          </a:p>
          <a:p>
            <a:pPr algn="l">
              <a:defRPr sz="2700">
                <a:solidFill>
                  <a:srgbClr val="FF40FF"/>
                </a:solidFill>
                <a:latin typeface="Monaco"/>
                <a:ea typeface="Monaco"/>
                <a:cs typeface="Monaco"/>
                <a:sym typeface="Monaco"/>
              </a:defRPr>
            </a:pPr>
            <a:r>
              <a:t>  return(list(</a:t>
            </a:r>
          </a:p>
          <a:p>
            <a:pPr algn="l">
              <a:defRPr sz="2700">
                <a:solidFill>
                  <a:srgbClr val="FF40FF"/>
                </a:solidFill>
                <a:latin typeface="Monaco"/>
                <a:ea typeface="Monaco"/>
                <a:cs typeface="Monaco"/>
                <a:sym typeface="Monaco"/>
              </a:defRPr>
            </a:pPr>
            <a:r>
              <a:t>    mean_x = mean_x,</a:t>
            </a:r>
          </a:p>
          <a:p>
            <a:pPr algn="l">
              <a:defRPr sz="2700">
                <a:solidFill>
                  <a:srgbClr val="FF40FF"/>
                </a:solidFill>
                <a:latin typeface="Monaco"/>
                <a:ea typeface="Monaco"/>
                <a:cs typeface="Monaco"/>
                <a:sym typeface="Monaco"/>
              </a:defRPr>
            </a:pPr>
            <a:r>
              <a:t>    mean_y = mean_y</a:t>
            </a:r>
          </a:p>
          <a:p>
            <a:pPr algn="l">
              <a:defRPr sz="2700">
                <a:solidFill>
                  <a:srgbClr val="FF40FF"/>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a:t>
            </a:r>
          </a:p>
        </p:txBody>
      </p:sp>
      <p:sp>
        <p:nvSpPr>
          <p:cNvPr id="374"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375"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376"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377" name="Image" descr="Image"/>
          <p:cNvPicPr>
            <a:picLocks noChangeAspect="1"/>
          </p:cNvPicPr>
          <p:nvPr/>
        </p:nvPicPr>
        <p:blipFill>
          <a:blip r:embed="rId2"/>
          <a:stretch>
            <a:fillRect/>
          </a:stretch>
        </p:blipFill>
        <p:spPr>
          <a:xfrm>
            <a:off x="3137742" y="12658725"/>
            <a:ext cx="2540001" cy="863600"/>
          </a:xfrm>
          <a:prstGeom prst="rect">
            <a:avLst/>
          </a:prstGeom>
          <a:ln w="12700">
            <a:miter lim="400000"/>
          </a:ln>
        </p:spPr>
      </p:pic>
      <p:sp>
        <p:nvSpPr>
          <p:cNvPr id="378" name="Solution"/>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Solution</a:t>
            </a:r>
          </a:p>
        </p:txBody>
      </p:sp>
      <p:pic>
        <p:nvPicPr>
          <p:cNvPr id="379" name="Image" descr="Image"/>
          <p:cNvPicPr>
            <a:picLocks noChangeAspect="1"/>
          </p:cNvPicPr>
          <p:nvPr/>
        </p:nvPicPr>
        <p:blipFill>
          <a:blip r:embed="rId3"/>
          <a:stretch>
            <a:fillRect/>
          </a:stretch>
        </p:blipFill>
        <p:spPr>
          <a:xfrm>
            <a:off x="254000" y="254000"/>
            <a:ext cx="3251200" cy="3251200"/>
          </a:xfrm>
          <a:prstGeom prst="rect">
            <a:avLst/>
          </a:prstGeom>
          <a:ln w="12700">
            <a:miter lim="400000"/>
          </a:ln>
        </p:spPr>
      </p:pic>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382"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383"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384" name="Image" descr="Image"/>
          <p:cNvPicPr>
            <a:picLocks noChangeAspect="1"/>
          </p:cNvPicPr>
          <p:nvPr/>
        </p:nvPicPr>
        <p:blipFill>
          <a:blip r:embed="rId2"/>
          <a:stretch>
            <a:fillRect/>
          </a:stretch>
        </p:blipFill>
        <p:spPr>
          <a:xfrm>
            <a:off x="3137742" y="12658725"/>
            <a:ext cx="2540001" cy="863600"/>
          </a:xfrm>
          <a:prstGeom prst="rect">
            <a:avLst/>
          </a:prstGeom>
          <a:ln w="12700">
            <a:miter lim="400000"/>
          </a:ln>
        </p:spPr>
      </p:pic>
      <p:sp>
        <p:nvSpPr>
          <p:cNvPr id="385" name="Solution"/>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Solution</a:t>
            </a:r>
          </a:p>
        </p:txBody>
      </p:sp>
      <p:pic>
        <p:nvPicPr>
          <p:cNvPr id="386" name="Image" descr="Image"/>
          <p:cNvPicPr>
            <a:picLocks noChangeAspect="1"/>
          </p:cNvPicPr>
          <p:nvPr/>
        </p:nvPicPr>
        <p:blipFill>
          <a:blip r:embed="rId3"/>
          <a:stretch>
            <a:fillRect/>
          </a:stretch>
        </p:blipFill>
        <p:spPr>
          <a:xfrm>
            <a:off x="254000" y="254000"/>
            <a:ext cx="3251200" cy="3251200"/>
          </a:xfrm>
          <a:prstGeom prst="rect">
            <a:avLst/>
          </a:prstGeom>
          <a:ln w="12700">
            <a:miter lim="400000"/>
          </a:ln>
        </p:spPr>
      </p:pic>
      <p:sp>
        <p:nvSpPr>
          <p:cNvPr id="387" name="Module 3: Dataset plotter (new)"/>
          <p:cNvSpPr txBox="1"/>
          <p:nvPr/>
        </p:nvSpPr>
        <p:spPr>
          <a:xfrm>
            <a:off x="3601076" y="2223091"/>
            <a:ext cx="9534191" cy="86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b="1">
                <a:solidFill>
                  <a:srgbClr val="447FB5"/>
                </a:solidFill>
                <a:latin typeface="+mj-lt"/>
                <a:ea typeface="+mj-ea"/>
                <a:cs typeface="+mj-cs"/>
                <a:sym typeface="Helvetica"/>
              </a:defRPr>
            </a:lvl1pPr>
          </a:lstStyle>
          <a:p>
            <a:r>
              <a:t>Module 3: Dataset plotter (new)</a:t>
            </a:r>
          </a:p>
        </p:txBody>
      </p:sp>
      <p:sp>
        <p:nvSpPr>
          <p:cNvPr id="388" name="Rectangle"/>
          <p:cNvSpPr/>
          <p:nvPr/>
        </p:nvSpPr>
        <p:spPr>
          <a:xfrm>
            <a:off x="3596787" y="3118441"/>
            <a:ext cx="17226055" cy="7500006"/>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389" name="# Module 3 UI…"/>
          <p:cNvSpPr txBox="1"/>
          <p:nvPr/>
        </p:nvSpPr>
        <p:spPr>
          <a:xfrm>
            <a:off x="3821544" y="3402958"/>
            <a:ext cx="16740912" cy="69309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700">
                <a:solidFill>
                  <a:srgbClr val="929292"/>
                </a:solidFill>
                <a:latin typeface="Monaco"/>
                <a:ea typeface="Monaco"/>
                <a:cs typeface="Monaco"/>
                <a:sym typeface="Monaco"/>
              </a:defRPr>
            </a:pPr>
            <a:r>
              <a:t># Module 3 UI</a:t>
            </a:r>
          </a:p>
          <a:p>
            <a:pPr algn="l">
              <a:defRPr sz="2700">
                <a:solidFill>
                  <a:srgbClr val="000000"/>
                </a:solidFill>
                <a:latin typeface="Monaco"/>
                <a:ea typeface="Monaco"/>
                <a:cs typeface="Monaco"/>
                <a:sym typeface="Monaco"/>
              </a:defRPr>
            </a:pPr>
            <a:r>
              <a:t>dataset_plotter_UI &lt;- function(id) {</a:t>
            </a:r>
          </a:p>
          <a:p>
            <a:pPr algn="l">
              <a:defRPr sz="2700">
                <a:solidFill>
                  <a:srgbClr val="000000"/>
                </a:solidFill>
                <a:latin typeface="Monaco"/>
                <a:ea typeface="Monaco"/>
                <a:cs typeface="Monaco"/>
                <a:sym typeface="Monaco"/>
              </a:defRPr>
            </a:pPr>
            <a:r>
              <a:t>  ns &lt;- NS(id)</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  plotOutput(ns("</a:t>
            </a:r>
            <a:r>
              <a:rPr>
                <a:solidFill>
                  <a:srgbClr val="0096FF"/>
                </a:solidFill>
              </a:rPr>
              <a:t>scatterplot</a:t>
            </a:r>
            <a:r>
              <a:t>"))</a:t>
            </a:r>
          </a:p>
          <a:p>
            <a:pPr algn="l">
              <a:defRPr sz="2700">
                <a:solidFill>
                  <a:srgbClr val="000000"/>
                </a:solidFill>
                <a:latin typeface="Monaco"/>
                <a:ea typeface="Monaco"/>
                <a:cs typeface="Monaco"/>
                <a:sym typeface="Monaco"/>
              </a:defRPr>
            </a:pPr>
            <a:r>
              <a:t>}</a:t>
            </a:r>
          </a:p>
          <a:p>
            <a:pPr algn="l">
              <a:defRPr sz="2700">
                <a:solidFill>
                  <a:srgbClr val="000000"/>
                </a:solidFill>
                <a:latin typeface="Monaco"/>
                <a:ea typeface="Monaco"/>
                <a:cs typeface="Monaco"/>
                <a:sym typeface="Monaco"/>
              </a:defRPr>
            </a:pPr>
            <a:endParaRPr/>
          </a:p>
          <a:p>
            <a:pPr algn="l">
              <a:defRPr sz="2700">
                <a:solidFill>
                  <a:srgbClr val="929292"/>
                </a:solidFill>
                <a:latin typeface="Monaco"/>
                <a:ea typeface="Monaco"/>
                <a:cs typeface="Monaco"/>
                <a:sym typeface="Monaco"/>
              </a:defRPr>
            </a:pPr>
            <a:r>
              <a:t># Module 3 Server</a:t>
            </a:r>
          </a:p>
          <a:p>
            <a:pPr algn="l">
              <a:defRPr sz="2700">
                <a:solidFill>
                  <a:srgbClr val="000000"/>
                </a:solidFill>
                <a:latin typeface="Monaco"/>
                <a:ea typeface="Monaco"/>
                <a:cs typeface="Monaco"/>
                <a:sym typeface="Monaco"/>
              </a:defRPr>
            </a:pPr>
            <a:r>
              <a:t>dataset_plotter &lt;- function(input, output, session, dataset, count, </a:t>
            </a:r>
          </a:p>
          <a:p>
            <a:pPr algn="l">
              <a:defRPr sz="2700">
                <a:solidFill>
                  <a:srgbClr val="000000"/>
                </a:solidFill>
                <a:latin typeface="Monaco"/>
                <a:ea typeface="Monaco"/>
                <a:cs typeface="Monaco"/>
                <a:sym typeface="Monaco"/>
              </a:defRPr>
            </a:pPr>
            <a:r>
              <a:t>                            </a:t>
            </a:r>
            <a:r>
              <a:rPr>
                <a:solidFill>
                  <a:srgbClr val="FF40FF"/>
                </a:solidFill>
              </a:rPr>
              <a:t>mean_x, mean_y</a:t>
            </a:r>
            <a:r>
              <a:t>) {</a:t>
            </a:r>
          </a:p>
          <a:p>
            <a:pPr algn="l">
              <a:defRPr sz="2700">
                <a:solidFill>
                  <a:srgbClr val="000000"/>
                </a:solidFill>
                <a:latin typeface="Monaco"/>
                <a:ea typeface="Monaco"/>
                <a:cs typeface="Monaco"/>
                <a:sym typeface="Monaco"/>
              </a:defRPr>
            </a:pPr>
            <a:r>
              <a:t>  output$</a:t>
            </a:r>
            <a:r>
              <a:rPr>
                <a:solidFill>
                  <a:srgbClr val="0096FF"/>
                </a:solidFill>
              </a:rPr>
              <a:t>scatterplot</a:t>
            </a:r>
            <a:r>
              <a:t> &lt;- renderPlot({</a:t>
            </a:r>
          </a:p>
          <a:p>
            <a:pPr algn="l">
              <a:defRPr sz="2700">
                <a:solidFill>
                  <a:srgbClr val="000000"/>
                </a:solidFill>
                <a:latin typeface="Monaco"/>
                <a:ea typeface="Monaco"/>
                <a:cs typeface="Monaco"/>
                <a:sym typeface="Monaco"/>
              </a:defRPr>
            </a:pPr>
            <a:r>
              <a:t>    plot(head(dataset(), count()))</a:t>
            </a:r>
          </a:p>
          <a:p>
            <a:pPr algn="l">
              <a:defRPr sz="2700">
                <a:solidFill>
                  <a:srgbClr val="000000"/>
                </a:solidFill>
                <a:latin typeface="Monaco"/>
                <a:ea typeface="Monaco"/>
                <a:cs typeface="Monaco"/>
                <a:sym typeface="Monaco"/>
              </a:defRPr>
            </a:pPr>
            <a:r>
              <a:t>    points(x = </a:t>
            </a:r>
            <a:r>
              <a:rPr>
                <a:solidFill>
                  <a:srgbClr val="FF40FF"/>
                </a:solidFill>
              </a:rPr>
              <a:t>mean_x()</a:t>
            </a:r>
            <a:r>
              <a:t>, y = </a:t>
            </a:r>
            <a:r>
              <a:rPr>
                <a:solidFill>
                  <a:srgbClr val="FF40FF"/>
                </a:solidFill>
              </a:rPr>
              <a:t>mean_y()</a:t>
            </a:r>
            <a:r>
              <a:t>, pch = 19, col = "red")</a:t>
            </a:r>
          </a:p>
          <a:p>
            <a:pPr algn="l">
              <a:defRPr sz="2700">
                <a:solidFill>
                  <a:srgbClr val="000000"/>
                </a:solidFill>
                <a:latin typeface="Monaco"/>
                <a:ea typeface="Monaco"/>
                <a:cs typeface="Monaco"/>
                <a:sym typeface="Monaco"/>
              </a:defRPr>
            </a:pPr>
            <a:r>
              <a:t>  })</a:t>
            </a:r>
          </a:p>
          <a:p>
            <a:pPr algn="l">
              <a:defRPr sz="2700">
                <a:solidFill>
                  <a:srgbClr val="000000"/>
                </a:solidFill>
                <a:latin typeface="Monaco"/>
                <a:ea typeface="Monaco"/>
                <a:cs typeface="Monaco"/>
                <a:sym typeface="Monaco"/>
              </a:defRPr>
            </a:pPr>
            <a:r>
              <a:t>}</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392"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393" name="Shiny from"/>
          <p:cNvSpPr txBox="1"/>
          <p:nvPr/>
        </p:nvSpPr>
        <p:spPr>
          <a:xfrm>
            <a:off x="258712" y="12734924"/>
            <a:ext cx="2879031" cy="71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4000"/>
            </a:pPr>
            <a:r>
              <a:t> </a:t>
            </a:r>
            <a:r>
              <a:rPr>
                <a:latin typeface="Courier"/>
                <a:ea typeface="Courier"/>
                <a:cs typeface="Courier"/>
                <a:sym typeface="Courier"/>
              </a:rPr>
              <a:t>Shiny</a:t>
            </a:r>
            <a:r>
              <a:t> from</a:t>
            </a:r>
          </a:p>
        </p:txBody>
      </p:sp>
      <p:pic>
        <p:nvPicPr>
          <p:cNvPr id="394" name="Image" descr="Image"/>
          <p:cNvPicPr>
            <a:picLocks noChangeAspect="1"/>
          </p:cNvPicPr>
          <p:nvPr/>
        </p:nvPicPr>
        <p:blipFill>
          <a:blip r:embed="rId2"/>
          <a:stretch>
            <a:fillRect/>
          </a:stretch>
        </p:blipFill>
        <p:spPr>
          <a:xfrm>
            <a:off x="3137742" y="12658725"/>
            <a:ext cx="2540001" cy="863600"/>
          </a:xfrm>
          <a:prstGeom prst="rect">
            <a:avLst/>
          </a:prstGeom>
          <a:ln w="12700">
            <a:miter lim="400000"/>
          </a:ln>
        </p:spPr>
      </p:pic>
      <p:sp>
        <p:nvSpPr>
          <p:cNvPr id="395" name="Solution"/>
          <p:cNvSpPr txBox="1"/>
          <p:nvPr/>
        </p:nvSpPr>
        <p:spPr>
          <a:xfrm>
            <a:off x="666750" y="208033"/>
            <a:ext cx="23050500" cy="19960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Solution</a:t>
            </a:r>
          </a:p>
        </p:txBody>
      </p:sp>
      <p:pic>
        <p:nvPicPr>
          <p:cNvPr id="396" name="Image" descr="Image"/>
          <p:cNvPicPr>
            <a:picLocks noChangeAspect="1"/>
          </p:cNvPicPr>
          <p:nvPr/>
        </p:nvPicPr>
        <p:blipFill>
          <a:blip r:embed="rId3"/>
          <a:stretch>
            <a:fillRect/>
          </a:stretch>
        </p:blipFill>
        <p:spPr>
          <a:xfrm>
            <a:off x="254000" y="254000"/>
            <a:ext cx="3251200" cy="3251200"/>
          </a:xfrm>
          <a:prstGeom prst="rect">
            <a:avLst/>
          </a:prstGeom>
          <a:ln w="12700">
            <a:miter lim="400000"/>
          </a:ln>
        </p:spPr>
      </p:pic>
      <p:sp>
        <p:nvSpPr>
          <p:cNvPr id="397" name="App combining all three modules"/>
          <p:cNvSpPr txBox="1"/>
          <p:nvPr/>
        </p:nvSpPr>
        <p:spPr>
          <a:xfrm>
            <a:off x="7643494" y="4372214"/>
            <a:ext cx="10134155" cy="86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b="1">
                <a:solidFill>
                  <a:srgbClr val="447FB5"/>
                </a:solidFill>
                <a:latin typeface="+mj-lt"/>
                <a:ea typeface="+mj-ea"/>
                <a:cs typeface="+mj-cs"/>
                <a:sym typeface="Helvetica"/>
              </a:defRPr>
            </a:lvl1pPr>
          </a:lstStyle>
          <a:p>
            <a:r>
              <a:t>App combining all three modules</a:t>
            </a:r>
          </a:p>
        </p:txBody>
      </p:sp>
      <p:sp>
        <p:nvSpPr>
          <p:cNvPr id="398" name="See left_right_02.R for details"/>
          <p:cNvSpPr txBox="1"/>
          <p:nvPr/>
        </p:nvSpPr>
        <p:spPr>
          <a:xfrm>
            <a:off x="7159029" y="5951218"/>
            <a:ext cx="10065942" cy="8994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a:latin typeface="+mj-lt"/>
                <a:ea typeface="+mj-ea"/>
                <a:cs typeface="+mj-cs"/>
                <a:sym typeface="Helvetica"/>
              </a:defRPr>
            </a:pPr>
            <a:r>
              <a:t>See </a:t>
            </a:r>
            <a:r>
              <a:rPr>
                <a:latin typeface="Monaco"/>
                <a:ea typeface="Monaco"/>
                <a:cs typeface="Monaco"/>
                <a:sym typeface="Monaco"/>
              </a:rPr>
              <a:t>left_right_02.R</a:t>
            </a:r>
            <a:r>
              <a:t> for details</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0" name="Screen Shot 2014-07-09 at 9.47.41 AM (1).png" descr="Screen Shot 2014-07-09 at 9.47.41 AM (1).png"/>
          <p:cNvPicPr>
            <a:picLocks noChangeAspect="1"/>
          </p:cNvPicPr>
          <p:nvPr/>
        </p:nvPicPr>
        <p:blipFill>
          <a:blip r:embed="rId2"/>
          <a:stretch>
            <a:fillRect/>
          </a:stretch>
        </p:blipFill>
        <p:spPr>
          <a:xfrm>
            <a:off x="6623597" y="-279400"/>
            <a:ext cx="17785803" cy="10178003"/>
          </a:xfrm>
          <a:prstGeom prst="rect">
            <a:avLst/>
          </a:prstGeom>
          <a:ln w="12700">
            <a:miter lim="400000"/>
          </a:ln>
        </p:spPr>
      </p:pic>
      <p:sp>
        <p:nvSpPr>
          <p:cNvPr id="401" name="bookmarking"/>
          <p:cNvSpPr txBox="1">
            <a:spLocks noGrp="1"/>
          </p:cNvSpPr>
          <p:nvPr>
            <p:ph type="body" idx="21"/>
          </p:nvPr>
        </p:nvSpPr>
        <p:spPr>
          <a:prstGeom prst="rect">
            <a:avLst/>
          </a:prstGeom>
        </p:spPr>
        <p:txBody>
          <a:bodyPr/>
          <a:lstStyle/>
          <a:p>
            <a:r>
              <a:t>bookmarking</a:t>
            </a:r>
          </a:p>
        </p:txBody>
      </p:sp>
    </p:spTree>
    <p:extLst>
      <p:ext uri="{BB962C8B-B14F-4D97-AF65-F5344CB8AC3E}">
        <p14:creationId xmlns:p14="http://schemas.microsoft.com/office/powerpoint/2010/main" val="3987425251"/>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Motivation"/>
          <p:cNvSpPr txBox="1">
            <a:spLocks noGrp="1"/>
          </p:cNvSpPr>
          <p:nvPr>
            <p:ph type="body" idx="21"/>
          </p:nvPr>
        </p:nvSpPr>
        <p:spPr>
          <a:xfrm>
            <a:off x="1273571" y="3291316"/>
            <a:ext cx="21836858" cy="7133368"/>
          </a:xfrm>
          <a:prstGeom prst="rect">
            <a:avLst/>
          </a:prstGeom>
        </p:spPr>
        <p:txBody>
          <a:bodyPr/>
          <a:lstStyle>
            <a:lvl1pPr marL="0" indent="0" algn="r">
              <a:buSzTx/>
              <a:buNone/>
              <a:defRPr sz="21000">
                <a:solidFill>
                  <a:srgbClr val="FFFFFF"/>
                </a:solidFill>
              </a:defRPr>
            </a:lvl1pPr>
          </a:lstStyle>
          <a:p>
            <a:r>
              <a:t>Motivation</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Capture the results you're currently seeing in a Shiny app, by snapshotting inputs and state…"/>
          <p:cNvSpPr txBox="1">
            <a:spLocks noGrp="1"/>
          </p:cNvSpPr>
          <p:nvPr>
            <p:ph type="body" idx="1"/>
          </p:nvPr>
        </p:nvSpPr>
        <p:spPr>
          <a:prstGeom prst="rect">
            <a:avLst/>
          </a:prstGeom>
        </p:spPr>
        <p:txBody>
          <a:bodyPr/>
          <a:lstStyle/>
          <a:p>
            <a:pPr marL="420897" indent="-420897" defTabSz="569594">
              <a:spcBef>
                <a:spcPts val="2000"/>
              </a:spcBef>
              <a:defRPr sz="4140"/>
            </a:pPr>
            <a:r>
              <a:t>Capture the results you're currently seeing in a Shiny app, by snapshotting inputs and state</a:t>
            </a:r>
          </a:p>
          <a:p>
            <a:pPr marL="420897" indent="-420897" defTabSz="569594">
              <a:spcBef>
                <a:spcPts val="2000"/>
              </a:spcBef>
              <a:defRPr sz="4140"/>
            </a:pPr>
            <a:r>
              <a:t>Creates a URL that can be shared with others, or bookmarked for your own future use</a:t>
            </a:r>
          </a:p>
          <a:p>
            <a:pPr marL="420897" indent="-420897" defTabSz="569594">
              <a:spcBef>
                <a:spcPts val="2000"/>
              </a:spcBef>
              <a:defRPr sz="4140"/>
            </a:pPr>
            <a:r>
              <a:t>Applications:</a:t>
            </a:r>
          </a:p>
          <a:p>
            <a:pPr marL="929151" lvl="1" indent="-420897" defTabSz="569594">
              <a:spcBef>
                <a:spcPts val="2000"/>
              </a:spcBef>
              <a:defRPr sz="4140"/>
            </a:pPr>
            <a:r>
              <a:t>Collaboration across researchers: Biostatistician creates an app, passes on to the biologist to explore, biologist wants to communicate specific findings back to the biostatistician</a:t>
            </a:r>
          </a:p>
          <a:p>
            <a:pPr marL="929151" lvl="1" indent="-420897" defTabSz="569594">
              <a:spcBef>
                <a:spcPts val="2000"/>
              </a:spcBef>
              <a:defRPr sz="4140"/>
            </a:pPr>
            <a:r>
              <a:t>Sharing results with a coworker/manager: Instead of sending someone to your app and then asking them to click this, check that, choose this, etc.</a:t>
            </a:r>
          </a:p>
          <a:p>
            <a:pPr marL="929151" lvl="1" indent="-420897" defTabSz="569594">
              <a:spcBef>
                <a:spcPts val="2000"/>
              </a:spcBef>
              <a:defRPr sz="4140"/>
            </a:pPr>
            <a:r>
              <a:t>Education:</a:t>
            </a:r>
          </a:p>
          <a:p>
            <a:pPr marL="1437405" lvl="2" indent="-420897" defTabSz="569594">
              <a:spcBef>
                <a:spcPts val="2000"/>
              </a:spcBef>
              <a:defRPr sz="4140"/>
            </a:pPr>
            <a:r>
              <a:t>If using a Shiny app to teach concepts, students might be asked to play around with a distribution by tweaking inputs, and submit the output</a:t>
            </a:r>
          </a:p>
          <a:p>
            <a:pPr marL="1437405" lvl="2" indent="-420897" defTabSz="569594">
              <a:spcBef>
                <a:spcPts val="2000"/>
              </a:spcBef>
              <a:defRPr sz="4140"/>
            </a:pPr>
            <a:r>
              <a:t>Or an instructor might want to provide multiple scenarios in an app for students to explore</a:t>
            </a:r>
          </a:p>
        </p:txBody>
      </p:sp>
      <p:sp>
        <p:nvSpPr>
          <p:cNvPr id="408" name="motivation"/>
          <p:cNvSpPr txBox="1">
            <a:spLocks noGrp="1"/>
          </p:cNvSpPr>
          <p:nvPr>
            <p:ph type="body" idx="21"/>
          </p:nvPr>
        </p:nvSpPr>
        <p:spPr>
          <a:prstGeom prst="rect">
            <a:avLst/>
          </a:prstGeom>
        </p:spPr>
        <p:txBody>
          <a:bodyPr/>
          <a:lstStyle/>
          <a:p>
            <a:r>
              <a:t>motivation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A module is a self-contained, composable component of a Shiny app…"/>
          <p:cNvSpPr txBox="1">
            <a:spLocks noGrp="1"/>
          </p:cNvSpPr>
          <p:nvPr>
            <p:ph type="body" idx="1"/>
          </p:nvPr>
        </p:nvSpPr>
        <p:spPr>
          <a:prstGeom prst="rect">
            <a:avLst/>
          </a:prstGeom>
        </p:spPr>
        <p:txBody>
          <a:bodyPr/>
          <a:lstStyle/>
          <a:p>
            <a:r>
              <a:t>A module is a self-contained, composable component of a Shiny app</a:t>
            </a:r>
          </a:p>
          <a:p>
            <a:pPr lvl="1"/>
            <a:r>
              <a:t>self-contained like a function</a:t>
            </a:r>
          </a:p>
          <a:p>
            <a:pPr lvl="1"/>
            <a:r>
              <a:t>can be combined to make an app</a:t>
            </a:r>
          </a:p>
          <a:p>
            <a:r>
              <a:t>Have their own UI and server (in addition to the app UI and server)</a:t>
            </a:r>
          </a:p>
        </p:txBody>
      </p:sp>
      <p:sp>
        <p:nvSpPr>
          <p:cNvPr id="194" name="modules"/>
          <p:cNvSpPr txBox="1">
            <a:spLocks noGrp="1"/>
          </p:cNvSpPr>
          <p:nvPr>
            <p:ph type="body" idx="21"/>
          </p:nvPr>
        </p:nvSpPr>
        <p:spPr>
          <a:prstGeom prst="rect">
            <a:avLst/>
          </a:prstGeom>
        </p:spPr>
        <p:txBody>
          <a:bodyPr/>
          <a:lstStyle/>
          <a:p>
            <a:r>
              <a:t>modules</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 name="How to…"/>
          <p:cNvSpPr txBox="1">
            <a:spLocks noGrp="1"/>
          </p:cNvSpPr>
          <p:nvPr>
            <p:ph type="body" idx="21"/>
          </p:nvPr>
        </p:nvSpPr>
        <p:spPr>
          <a:xfrm>
            <a:off x="3380554" y="3291316"/>
            <a:ext cx="19729875" cy="7133368"/>
          </a:xfrm>
          <a:prstGeom prst="rect">
            <a:avLst/>
          </a:prstGeom>
        </p:spPr>
        <p:txBody>
          <a:bodyPr/>
          <a:lstStyle/>
          <a:p>
            <a:pPr marL="0" indent="0" algn="r" defTabSz="800735">
              <a:spcBef>
                <a:spcPts val="6300"/>
              </a:spcBef>
              <a:buSzTx/>
              <a:buNone/>
              <a:defRPr sz="20370">
                <a:solidFill>
                  <a:srgbClr val="FFFFFF"/>
                </a:solidFill>
              </a:defRPr>
            </a:pPr>
            <a:r>
              <a:t>How to</a:t>
            </a:r>
          </a:p>
          <a:p>
            <a:pPr marL="0" indent="0" algn="r" defTabSz="800735">
              <a:spcBef>
                <a:spcPts val="6300"/>
              </a:spcBef>
              <a:buSzTx/>
              <a:buNone/>
              <a:defRPr sz="20370">
                <a:solidFill>
                  <a:srgbClr val="DBDBDB"/>
                </a:solidFill>
              </a:defRPr>
            </a:pPr>
            <a:r>
              <a:t>bookmark</a:t>
            </a: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A very simple app"/>
          <p:cNvSpPr txBox="1">
            <a:spLocks noGrp="1"/>
          </p:cNvSpPr>
          <p:nvPr>
            <p:ph type="body" idx="21"/>
          </p:nvPr>
        </p:nvSpPr>
        <p:spPr>
          <a:prstGeom prst="rect">
            <a:avLst/>
          </a:prstGeom>
        </p:spPr>
        <p:txBody>
          <a:bodyPr/>
          <a:lstStyle/>
          <a:p>
            <a:r>
              <a:t>A very simple app</a:t>
            </a:r>
          </a:p>
        </p:txBody>
      </p:sp>
      <p:sp>
        <p:nvSpPr>
          <p:cNvPr id="413" name="Rectangle"/>
          <p:cNvSpPr/>
          <p:nvPr/>
        </p:nvSpPr>
        <p:spPr>
          <a:xfrm>
            <a:off x="679450" y="2216741"/>
            <a:ext cx="13598572" cy="9773761"/>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414" name="ui &lt;- fluidPage(…"/>
          <p:cNvSpPr txBox="1"/>
          <p:nvPr/>
        </p:nvSpPr>
        <p:spPr>
          <a:xfrm>
            <a:off x="1022403" y="3036411"/>
            <a:ext cx="13074908" cy="65043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sz="3200">
                <a:solidFill>
                  <a:srgbClr val="000000"/>
                </a:solidFill>
                <a:latin typeface="Monaco"/>
                <a:ea typeface="Monaco"/>
                <a:cs typeface="Monaco"/>
                <a:sym typeface="Monaco"/>
              </a:defRPr>
            </a:pPr>
            <a:r>
              <a:rPr dirty="0" err="1">
                <a:latin typeface="Lucida Console" panose="020B0609040504020204" pitchFamily="49" charset="0"/>
              </a:rPr>
              <a:t>ui</a:t>
            </a:r>
            <a:r>
              <a:rPr dirty="0">
                <a:latin typeface="Lucida Console" panose="020B0609040504020204" pitchFamily="49" charset="0"/>
              </a:rPr>
              <a:t> &lt;- </a:t>
            </a:r>
            <a:r>
              <a:rPr dirty="0" err="1">
                <a:latin typeface="Lucida Console" panose="020B0609040504020204" pitchFamily="49" charset="0"/>
              </a:rPr>
              <a:t>fluidPage</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textInput</a:t>
            </a:r>
            <a:r>
              <a:rPr dirty="0">
                <a:latin typeface="Lucida Console" panose="020B0609040504020204" pitchFamily="49" charset="0"/>
              </a:rPr>
              <a:t>("txt", "Enter text"),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checkboxInput</a:t>
            </a:r>
            <a:r>
              <a:rPr dirty="0">
                <a:latin typeface="Lucida Console" panose="020B0609040504020204" pitchFamily="49" charset="0"/>
              </a:rPr>
              <a:t>("caps", "Capitalize"),</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verbatimTextOutput</a:t>
            </a:r>
            <a:r>
              <a:rPr dirty="0">
                <a:latin typeface="Lucida Console" panose="020B0609040504020204" pitchFamily="49" charset="0"/>
              </a:rPr>
              <a:t>("out")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p>
          <a:p>
            <a:pPr algn="l">
              <a:defRPr sz="3200">
                <a:solidFill>
                  <a:srgbClr val="000000"/>
                </a:solidFill>
                <a:latin typeface="Monaco"/>
                <a:ea typeface="Monaco"/>
                <a:cs typeface="Monaco"/>
                <a:sym typeface="Monaco"/>
              </a:defRPr>
            </a:pPr>
            <a:endParaRPr dirty="0">
              <a:latin typeface="Lucida Console" panose="020B0609040504020204" pitchFamily="49" charset="0"/>
            </a:endParaRPr>
          </a:p>
          <a:p>
            <a:pPr algn="l">
              <a:defRPr sz="3200">
                <a:solidFill>
                  <a:srgbClr val="000000"/>
                </a:solidFill>
                <a:latin typeface="Monaco"/>
                <a:ea typeface="Monaco"/>
                <a:cs typeface="Monaco"/>
                <a:sym typeface="Monaco"/>
              </a:defRPr>
            </a:pPr>
            <a:r>
              <a:rPr dirty="0">
                <a:latin typeface="Lucida Console" panose="020B0609040504020204" pitchFamily="49" charset="0"/>
              </a:rPr>
              <a:t>server &lt;- function(input, output, session) {</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output$out</a:t>
            </a:r>
            <a:r>
              <a:rPr dirty="0">
                <a:latin typeface="Lucida Console" panose="020B0609040504020204" pitchFamily="49" charset="0"/>
              </a:rPr>
              <a:t> &lt;- </a:t>
            </a:r>
            <a:r>
              <a:rPr dirty="0" err="1">
                <a:latin typeface="Lucida Console" panose="020B0609040504020204" pitchFamily="49" charset="0"/>
              </a:rPr>
              <a:t>renderText</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ifelse</a:t>
            </a:r>
            <a:r>
              <a:rPr dirty="0">
                <a:latin typeface="Lucida Console" panose="020B0609040504020204" pitchFamily="49" charset="0"/>
              </a:rPr>
              <a:t>(</a:t>
            </a:r>
            <a:r>
              <a:rPr dirty="0" err="1">
                <a:latin typeface="Lucida Console" panose="020B0609040504020204" pitchFamily="49" charset="0"/>
              </a:rPr>
              <a:t>input$caps</a:t>
            </a:r>
            <a:r>
              <a:rPr dirty="0">
                <a:latin typeface="Lucida Console" panose="020B0609040504020204" pitchFamily="49" charset="0"/>
              </a:rPr>
              <a:t>, </a:t>
            </a:r>
            <a:r>
              <a:rPr dirty="0" err="1">
                <a:latin typeface="Lucida Console" panose="020B0609040504020204" pitchFamily="49" charset="0"/>
              </a:rPr>
              <a:t>toupper</a:t>
            </a:r>
            <a:r>
              <a:rPr dirty="0">
                <a:latin typeface="Lucida Console" panose="020B0609040504020204" pitchFamily="49" charset="0"/>
              </a:rPr>
              <a:t>(</a:t>
            </a:r>
            <a:r>
              <a:rPr dirty="0" err="1">
                <a:latin typeface="Lucida Console" panose="020B0609040504020204" pitchFamily="49" charset="0"/>
              </a:rPr>
              <a:t>input$txt</a:t>
            </a:r>
            <a:r>
              <a:rPr dirty="0">
                <a:latin typeface="Lucida Console" panose="020B0609040504020204" pitchFamily="49" charset="0"/>
              </a:rPr>
              <a:t>), </a:t>
            </a:r>
            <a:r>
              <a:rPr dirty="0" err="1">
                <a:latin typeface="Lucida Console" panose="020B0609040504020204" pitchFamily="49" charset="0"/>
              </a:rPr>
              <a:t>input$txt</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p>
          <a:p>
            <a:pPr algn="l">
              <a:defRPr sz="3200">
                <a:solidFill>
                  <a:srgbClr val="000000"/>
                </a:solidFill>
                <a:latin typeface="Monaco"/>
                <a:ea typeface="Monaco"/>
                <a:cs typeface="Monaco"/>
                <a:sym typeface="Monaco"/>
              </a:defRPr>
            </a:pPr>
            <a:r>
              <a:rPr dirty="0">
                <a:latin typeface="Lucida Console" panose="020B0609040504020204" pitchFamily="49" charset="0"/>
              </a:rPr>
              <a:t>}</a:t>
            </a:r>
          </a:p>
          <a:p>
            <a:pPr algn="l">
              <a:defRPr sz="3200">
                <a:solidFill>
                  <a:srgbClr val="000000"/>
                </a:solidFill>
                <a:latin typeface="Monaco"/>
                <a:ea typeface="Monaco"/>
                <a:cs typeface="Monaco"/>
                <a:sym typeface="Monaco"/>
              </a:defRPr>
            </a:pPr>
            <a:endParaRPr dirty="0">
              <a:latin typeface="Lucida Console" panose="020B0609040504020204" pitchFamily="49" charset="0"/>
            </a:endParaRPr>
          </a:p>
          <a:p>
            <a:pPr algn="l">
              <a:defRPr sz="3200">
                <a:solidFill>
                  <a:srgbClr val="000000"/>
                </a:solidFill>
                <a:latin typeface="Monaco"/>
                <a:ea typeface="Monaco"/>
                <a:cs typeface="Monaco"/>
                <a:sym typeface="Monaco"/>
              </a:defRPr>
            </a:pPr>
            <a:r>
              <a:rPr dirty="0" err="1">
                <a:latin typeface="Lucida Console" panose="020B0609040504020204" pitchFamily="49" charset="0"/>
              </a:rPr>
              <a:t>shinyApp</a:t>
            </a:r>
            <a:r>
              <a:rPr dirty="0">
                <a:latin typeface="Lucida Console" panose="020B0609040504020204" pitchFamily="49" charset="0"/>
              </a:rPr>
              <a:t>(</a:t>
            </a:r>
            <a:r>
              <a:rPr dirty="0" err="1">
                <a:latin typeface="Lucida Console" panose="020B0609040504020204" pitchFamily="49" charset="0"/>
              </a:rPr>
              <a:t>ui</a:t>
            </a:r>
            <a:r>
              <a:rPr dirty="0">
                <a:latin typeface="Lucida Console" panose="020B0609040504020204" pitchFamily="49" charset="0"/>
              </a:rPr>
              <a:t>, server)</a:t>
            </a:r>
          </a:p>
        </p:txBody>
      </p:sp>
      <p:pic>
        <p:nvPicPr>
          <p:cNvPr id="415" name="Screen Shot 2017-05-03 at 18.59.52.png" descr="Screen Shot 2017-05-03 at 18.59.52.png"/>
          <p:cNvPicPr>
            <a:picLocks noChangeAspect="1"/>
          </p:cNvPicPr>
          <p:nvPr/>
        </p:nvPicPr>
        <p:blipFill>
          <a:blip r:embed="rId2"/>
          <a:stretch>
            <a:fillRect/>
          </a:stretch>
        </p:blipFill>
        <p:spPr>
          <a:xfrm>
            <a:off x="14681200" y="4724651"/>
            <a:ext cx="9036050" cy="3127865"/>
          </a:xfrm>
          <a:prstGeom prst="rect">
            <a:avLst/>
          </a:prstGeom>
          <a:ln w="25400">
            <a:solidFill>
              <a:srgbClr val="929292"/>
            </a:solidFill>
            <a:miter lim="400000"/>
          </a:ln>
        </p:spPr>
      </p:pic>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Enabling bookmarking"/>
          <p:cNvSpPr txBox="1">
            <a:spLocks noGrp="1"/>
          </p:cNvSpPr>
          <p:nvPr>
            <p:ph type="body" idx="21"/>
          </p:nvPr>
        </p:nvSpPr>
        <p:spPr>
          <a:prstGeom prst="rect">
            <a:avLst/>
          </a:prstGeom>
        </p:spPr>
        <p:txBody>
          <a:bodyPr/>
          <a:lstStyle/>
          <a:p>
            <a:r>
              <a:t>Enabling bookmarking</a:t>
            </a:r>
          </a:p>
        </p:txBody>
      </p:sp>
      <p:sp>
        <p:nvSpPr>
          <p:cNvPr id="418" name="Rectangle"/>
          <p:cNvSpPr/>
          <p:nvPr/>
        </p:nvSpPr>
        <p:spPr>
          <a:xfrm>
            <a:off x="679450" y="2216741"/>
            <a:ext cx="13598572" cy="9773761"/>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419" name="ui &lt;- function(request) {…"/>
          <p:cNvSpPr txBox="1"/>
          <p:nvPr/>
        </p:nvSpPr>
        <p:spPr>
          <a:xfrm>
            <a:off x="1022403" y="3112784"/>
            <a:ext cx="13074908" cy="79816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sz="3200">
                <a:solidFill>
                  <a:srgbClr val="000000"/>
                </a:solidFill>
                <a:latin typeface="Monaco"/>
                <a:ea typeface="Monaco"/>
                <a:cs typeface="Monaco"/>
                <a:sym typeface="Monaco"/>
              </a:defRPr>
            </a:pPr>
            <a:r>
              <a:rPr dirty="0" err="1">
                <a:latin typeface="Lucida Console" panose="020B0609040504020204" pitchFamily="49" charset="0"/>
              </a:rPr>
              <a:t>ui</a:t>
            </a:r>
            <a:r>
              <a:rPr dirty="0">
                <a:latin typeface="Lucida Console" panose="020B0609040504020204" pitchFamily="49" charset="0"/>
              </a:rPr>
              <a:t> &lt;- </a:t>
            </a:r>
            <a:r>
              <a:rPr dirty="0">
                <a:solidFill>
                  <a:srgbClr val="005493"/>
                </a:solidFill>
                <a:latin typeface="Lucida Console" panose="020B0609040504020204" pitchFamily="49" charset="0"/>
              </a:rPr>
              <a:t>function(request) {</a:t>
            </a:r>
            <a:endParaRPr dirty="0">
              <a:solidFill>
                <a:srgbClr val="FF9300"/>
              </a:solidFill>
              <a:latin typeface="Lucida Console" panose="020B0609040504020204" pitchFamily="49" charset="0"/>
            </a:endParaRP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fluidPage</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textInput</a:t>
            </a:r>
            <a:r>
              <a:rPr dirty="0">
                <a:latin typeface="Lucida Console" panose="020B0609040504020204" pitchFamily="49" charset="0"/>
              </a:rPr>
              <a:t>("txt", "Enter text"),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checkboxInput</a:t>
            </a:r>
            <a:r>
              <a:rPr dirty="0">
                <a:latin typeface="Lucida Console" panose="020B0609040504020204" pitchFamily="49" charset="0"/>
              </a:rPr>
              <a:t>("caps", "Capitalize"),</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verbatimTextOutput</a:t>
            </a:r>
            <a:r>
              <a:rPr dirty="0">
                <a:latin typeface="Lucida Console" panose="020B0609040504020204" pitchFamily="49" charset="0"/>
              </a:rPr>
              <a:t>("out"),</a:t>
            </a:r>
          </a:p>
          <a:p>
            <a:pPr algn="l">
              <a:defRPr sz="3200">
                <a:solidFill>
                  <a:srgbClr val="0096FF"/>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bookmarkButton</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p>
          <a:p>
            <a:pPr algn="l">
              <a:defRPr sz="3200">
                <a:solidFill>
                  <a:srgbClr val="005493"/>
                </a:solidFill>
                <a:latin typeface="Monaco"/>
                <a:ea typeface="Monaco"/>
                <a:cs typeface="Monaco"/>
                <a:sym typeface="Monaco"/>
              </a:defRPr>
            </a:pPr>
            <a:r>
              <a:rPr dirty="0">
                <a:latin typeface="Lucida Console" panose="020B0609040504020204" pitchFamily="49" charset="0"/>
              </a:rPr>
              <a:t>}</a:t>
            </a:r>
          </a:p>
          <a:p>
            <a:pPr algn="l">
              <a:defRPr sz="3200">
                <a:solidFill>
                  <a:srgbClr val="000000"/>
                </a:solidFill>
                <a:latin typeface="Monaco"/>
                <a:ea typeface="Monaco"/>
                <a:cs typeface="Monaco"/>
                <a:sym typeface="Monaco"/>
              </a:defRPr>
            </a:pPr>
            <a:endParaRPr dirty="0">
              <a:latin typeface="Lucida Console" panose="020B0609040504020204" pitchFamily="49" charset="0"/>
            </a:endParaRPr>
          </a:p>
          <a:p>
            <a:pPr algn="l">
              <a:defRPr sz="3200">
                <a:solidFill>
                  <a:srgbClr val="000000"/>
                </a:solidFill>
                <a:latin typeface="Monaco"/>
                <a:ea typeface="Monaco"/>
                <a:cs typeface="Monaco"/>
                <a:sym typeface="Monaco"/>
              </a:defRPr>
            </a:pPr>
            <a:r>
              <a:rPr dirty="0">
                <a:latin typeface="Lucida Console" panose="020B0609040504020204" pitchFamily="49" charset="0"/>
              </a:rPr>
              <a:t>server &lt;- function(input, output, session) {</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output$out</a:t>
            </a:r>
            <a:r>
              <a:rPr dirty="0">
                <a:latin typeface="Lucida Console" panose="020B0609040504020204" pitchFamily="49" charset="0"/>
              </a:rPr>
              <a:t> &lt;- </a:t>
            </a:r>
            <a:r>
              <a:rPr dirty="0" err="1">
                <a:latin typeface="Lucida Console" panose="020B0609040504020204" pitchFamily="49" charset="0"/>
              </a:rPr>
              <a:t>renderText</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ifelse</a:t>
            </a:r>
            <a:r>
              <a:rPr dirty="0">
                <a:latin typeface="Lucida Console" panose="020B0609040504020204" pitchFamily="49" charset="0"/>
              </a:rPr>
              <a:t>(</a:t>
            </a:r>
            <a:r>
              <a:rPr dirty="0" err="1">
                <a:latin typeface="Lucida Console" panose="020B0609040504020204" pitchFamily="49" charset="0"/>
              </a:rPr>
              <a:t>input$caps</a:t>
            </a:r>
            <a:r>
              <a:rPr dirty="0">
                <a:latin typeface="Lucida Console" panose="020B0609040504020204" pitchFamily="49" charset="0"/>
              </a:rPr>
              <a:t>, </a:t>
            </a:r>
            <a:r>
              <a:rPr dirty="0" err="1">
                <a:latin typeface="Lucida Console" panose="020B0609040504020204" pitchFamily="49" charset="0"/>
              </a:rPr>
              <a:t>toupper</a:t>
            </a:r>
            <a:r>
              <a:rPr dirty="0">
                <a:latin typeface="Lucida Console" panose="020B0609040504020204" pitchFamily="49" charset="0"/>
              </a:rPr>
              <a:t>(</a:t>
            </a:r>
            <a:r>
              <a:rPr dirty="0" err="1">
                <a:latin typeface="Lucida Console" panose="020B0609040504020204" pitchFamily="49" charset="0"/>
              </a:rPr>
              <a:t>input$txt</a:t>
            </a:r>
            <a:r>
              <a:rPr dirty="0">
                <a:latin typeface="Lucida Console" panose="020B0609040504020204" pitchFamily="49" charset="0"/>
              </a:rPr>
              <a:t>), </a:t>
            </a:r>
            <a:r>
              <a:rPr dirty="0" err="1">
                <a:latin typeface="Lucida Console" panose="020B0609040504020204" pitchFamily="49" charset="0"/>
              </a:rPr>
              <a:t>input$txt</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p>
          <a:p>
            <a:pPr algn="l">
              <a:defRPr sz="3200">
                <a:solidFill>
                  <a:srgbClr val="000000"/>
                </a:solidFill>
                <a:latin typeface="Monaco"/>
                <a:ea typeface="Monaco"/>
                <a:cs typeface="Monaco"/>
                <a:sym typeface="Monaco"/>
              </a:defRPr>
            </a:pPr>
            <a:r>
              <a:rPr dirty="0">
                <a:latin typeface="Lucida Console" panose="020B0609040504020204" pitchFamily="49" charset="0"/>
              </a:rPr>
              <a:t>}</a:t>
            </a:r>
          </a:p>
          <a:p>
            <a:pPr algn="l">
              <a:defRPr sz="3200">
                <a:solidFill>
                  <a:srgbClr val="000000"/>
                </a:solidFill>
                <a:latin typeface="Monaco"/>
                <a:ea typeface="Monaco"/>
                <a:cs typeface="Monaco"/>
                <a:sym typeface="Monaco"/>
              </a:defRPr>
            </a:pPr>
            <a:endParaRPr dirty="0">
              <a:latin typeface="Lucida Console" panose="020B0609040504020204" pitchFamily="49" charset="0"/>
            </a:endParaRPr>
          </a:p>
          <a:p>
            <a:pPr algn="l">
              <a:defRPr sz="3200">
                <a:solidFill>
                  <a:srgbClr val="000000"/>
                </a:solidFill>
                <a:latin typeface="Monaco"/>
                <a:ea typeface="Monaco"/>
                <a:cs typeface="Monaco"/>
                <a:sym typeface="Monaco"/>
              </a:defRPr>
            </a:pPr>
            <a:r>
              <a:rPr dirty="0" err="1">
                <a:latin typeface="Lucida Console" panose="020B0609040504020204" pitchFamily="49" charset="0"/>
              </a:rPr>
              <a:t>shinyApp</a:t>
            </a:r>
            <a:r>
              <a:rPr dirty="0">
                <a:latin typeface="Lucida Console" panose="020B0609040504020204" pitchFamily="49" charset="0"/>
              </a:rPr>
              <a:t>(</a:t>
            </a:r>
            <a:r>
              <a:rPr dirty="0" err="1">
                <a:latin typeface="Lucida Console" panose="020B0609040504020204" pitchFamily="49" charset="0"/>
              </a:rPr>
              <a:t>ui</a:t>
            </a:r>
            <a:r>
              <a:rPr dirty="0">
                <a:latin typeface="Lucida Console" panose="020B0609040504020204" pitchFamily="49" charset="0"/>
              </a:rPr>
              <a:t>, server, </a:t>
            </a:r>
            <a:r>
              <a:rPr dirty="0" err="1">
                <a:solidFill>
                  <a:srgbClr val="009193"/>
                </a:solidFill>
                <a:latin typeface="Lucida Console" panose="020B0609040504020204" pitchFamily="49" charset="0"/>
              </a:rPr>
              <a:t>enableBookmarking</a:t>
            </a:r>
            <a:r>
              <a:rPr dirty="0">
                <a:solidFill>
                  <a:srgbClr val="009193"/>
                </a:solidFill>
                <a:latin typeface="Lucida Console" panose="020B0609040504020204" pitchFamily="49" charset="0"/>
              </a:rPr>
              <a:t> = </a:t>
            </a:r>
            <a:r>
              <a:rPr dirty="0">
                <a:latin typeface="Lucida Console" panose="020B0609040504020204" pitchFamily="49" charset="0"/>
              </a:rPr>
              <a:t>"</a:t>
            </a:r>
            <a:r>
              <a:rPr dirty="0" err="1">
                <a:solidFill>
                  <a:srgbClr val="FF9300"/>
                </a:solidFill>
                <a:latin typeface="Lucida Console" panose="020B0609040504020204" pitchFamily="49" charset="0"/>
              </a:rPr>
              <a:t>url</a:t>
            </a:r>
            <a:r>
              <a:rPr dirty="0">
                <a:latin typeface="Lucida Console" panose="020B0609040504020204" pitchFamily="49" charset="0"/>
              </a:rPr>
              <a:t>")</a:t>
            </a:r>
          </a:p>
        </p:txBody>
      </p:sp>
      <p:grpSp>
        <p:nvGrpSpPr>
          <p:cNvPr id="422" name="Group"/>
          <p:cNvGrpSpPr/>
          <p:nvPr/>
        </p:nvGrpSpPr>
        <p:grpSpPr>
          <a:xfrm>
            <a:off x="12762572" y="9035343"/>
            <a:ext cx="10954678" cy="3135746"/>
            <a:chOff x="0" y="0"/>
            <a:chExt cx="10954678" cy="3135744"/>
          </a:xfrm>
        </p:grpSpPr>
        <p:sp>
          <p:nvSpPr>
            <p:cNvPr id="420" name="There must be a call to enableBookmarking()"/>
            <p:cNvSpPr/>
            <p:nvPr/>
          </p:nvSpPr>
          <p:spPr>
            <a:xfrm>
              <a:off x="3342218" y="0"/>
              <a:ext cx="7612461" cy="3134450"/>
            </a:xfrm>
            <a:prstGeom prst="rect">
              <a:avLst/>
            </a:prstGeom>
            <a:solidFill>
              <a:srgbClr val="FFFFFF"/>
            </a:solidFill>
            <a:ln w="25400" cap="flat">
              <a:solidFill>
                <a:srgbClr val="009193"/>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9193"/>
                  </a:solidFill>
                </a:defRPr>
              </a:lvl1pPr>
            </a:lstStyle>
            <a:p>
              <a:r>
                <a:t>There must be a call to enableBookmarking()</a:t>
              </a:r>
            </a:p>
          </p:txBody>
        </p:sp>
        <p:sp>
          <p:nvSpPr>
            <p:cNvPr id="421" name="Triangle"/>
            <p:cNvSpPr/>
            <p:nvPr/>
          </p:nvSpPr>
          <p:spPr>
            <a:xfrm rot="16200000">
              <a:off x="102495" y="-94256"/>
              <a:ext cx="3127505" cy="333249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009193">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grpSp>
        <p:nvGrpSpPr>
          <p:cNvPr id="425" name="Group"/>
          <p:cNvGrpSpPr/>
          <p:nvPr/>
        </p:nvGrpSpPr>
        <p:grpSpPr>
          <a:xfrm>
            <a:off x="6684938" y="5088379"/>
            <a:ext cx="17032312" cy="1626463"/>
            <a:chOff x="0" y="0"/>
            <a:chExt cx="17032311" cy="1626462"/>
          </a:xfrm>
        </p:grpSpPr>
        <p:sp>
          <p:nvSpPr>
            <p:cNvPr id="423" name="A button for bookmarking"/>
            <p:cNvSpPr/>
            <p:nvPr/>
          </p:nvSpPr>
          <p:spPr>
            <a:xfrm>
              <a:off x="9419852" y="0"/>
              <a:ext cx="7612460" cy="1615748"/>
            </a:xfrm>
            <a:prstGeom prst="rect">
              <a:avLst/>
            </a:prstGeom>
            <a:solidFill>
              <a:srgbClr val="FFFFFF"/>
            </a:solidFill>
            <a:ln w="25400" cap="flat">
              <a:solidFill>
                <a:srgbClr val="0096FF"/>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96FF"/>
                  </a:solidFill>
                </a:defRPr>
              </a:lvl1pPr>
            </a:lstStyle>
            <a:p>
              <a:r>
                <a:t>A button for bookmarking</a:t>
              </a:r>
            </a:p>
          </p:txBody>
        </p:sp>
        <p:sp>
          <p:nvSpPr>
            <p:cNvPr id="424" name="Triangle"/>
            <p:cNvSpPr/>
            <p:nvPr/>
          </p:nvSpPr>
          <p:spPr>
            <a:xfrm rot="16200000">
              <a:off x="3895953" y="-3887714"/>
              <a:ext cx="1618223" cy="941013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0096FF">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grpSp>
        <p:nvGrpSpPr>
          <p:cNvPr id="428" name="Group"/>
          <p:cNvGrpSpPr/>
          <p:nvPr/>
        </p:nvGrpSpPr>
        <p:grpSpPr>
          <a:xfrm>
            <a:off x="7342505" y="2243525"/>
            <a:ext cx="16374746" cy="2373939"/>
            <a:chOff x="0" y="173425"/>
            <a:chExt cx="16374745" cy="2373938"/>
          </a:xfrm>
        </p:grpSpPr>
        <p:sp>
          <p:nvSpPr>
            <p:cNvPr id="426" name="Group"/>
            <p:cNvSpPr/>
            <p:nvPr/>
          </p:nvSpPr>
          <p:spPr>
            <a:xfrm>
              <a:off x="8762285" y="185155"/>
              <a:ext cx="7612460" cy="2362208"/>
            </a:xfrm>
            <a:prstGeom prst="rect">
              <a:avLst/>
            </a:prstGeom>
            <a:solidFill>
              <a:srgbClr val="FFFFFF"/>
            </a:solidFill>
            <a:ln w="25400" cap="flat">
              <a:solidFill>
                <a:srgbClr val="005493"/>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4500">
                  <a:solidFill>
                    <a:srgbClr val="005493"/>
                  </a:solidFill>
                </a:defRPr>
              </a:lvl1pPr>
            </a:lstStyle>
            <a:p>
              <a:r>
                <a:rPr dirty="0"/>
                <a:t> UI portion must be a function that takes one argument</a:t>
              </a:r>
            </a:p>
          </p:txBody>
        </p:sp>
        <p:sp>
          <p:nvSpPr>
            <p:cNvPr id="427" name="Triangle"/>
            <p:cNvSpPr/>
            <p:nvPr/>
          </p:nvSpPr>
          <p:spPr>
            <a:xfrm rot="16200000">
              <a:off x="3189312" y="-3015887"/>
              <a:ext cx="2373937" cy="875256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005493">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iterate>
                                    <p:tmAbs val="0"/>
                                  </p:iterate>
                                  <p:childTnLst>
                                    <p:set>
                                      <p:cBhvr>
                                        <p:cTn id="6" fill="hold"/>
                                        <p:tgtEl>
                                          <p:spTgt spid="428"/>
                                        </p:tgtEl>
                                        <p:attrNameLst>
                                          <p:attrName>style.visibility</p:attrName>
                                        </p:attrNameLst>
                                      </p:cBhvr>
                                      <p:to>
                                        <p:strVal val="visible"/>
                                      </p:to>
                                    </p:set>
                                    <p:animEffect transition="in" filter="wipe(right)">
                                      <p:cBhvr>
                                        <p:cTn id="7" dur="1000"/>
                                        <p:tgtEl>
                                          <p:spTgt spid="42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iterate>
                                    <p:tmAbs val="0"/>
                                  </p:iterate>
                                  <p:childTnLst>
                                    <p:set>
                                      <p:cBhvr>
                                        <p:cTn id="11" fill="hold"/>
                                        <p:tgtEl>
                                          <p:spTgt spid="425"/>
                                        </p:tgtEl>
                                        <p:attrNameLst>
                                          <p:attrName>style.visibility</p:attrName>
                                        </p:attrNameLst>
                                      </p:cBhvr>
                                      <p:to>
                                        <p:strVal val="visible"/>
                                      </p:to>
                                    </p:set>
                                    <p:animEffect transition="in" filter="wipe(right)">
                                      <p:cBhvr>
                                        <p:cTn id="12" dur="1000"/>
                                        <p:tgtEl>
                                          <p:spTgt spid="42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grpId="0" nodeType="clickEffect">
                                  <p:stCondLst>
                                    <p:cond delay="0"/>
                                  </p:stCondLst>
                                  <p:iterate>
                                    <p:tmAbs val="0"/>
                                  </p:iterate>
                                  <p:childTnLst>
                                    <p:set>
                                      <p:cBhvr>
                                        <p:cTn id="16" fill="hold"/>
                                        <p:tgtEl>
                                          <p:spTgt spid="422"/>
                                        </p:tgtEl>
                                        <p:attrNameLst>
                                          <p:attrName>style.visibility</p:attrName>
                                        </p:attrNameLst>
                                      </p:cBhvr>
                                      <p:to>
                                        <p:strVal val="visible"/>
                                      </p:to>
                                    </p:set>
                                    <p:animEffect transition="in" filter="wipe(right)">
                                      <p:cBhvr>
                                        <p:cTn id="17" dur="1000"/>
                                        <p:tgtEl>
                                          <p:spTgt spid="4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2" grpId="0" animBg="1" advAuto="0"/>
      <p:bldP spid="425" grpId="0" animBg="1" advAuto="0"/>
      <p:bldP spid="428" grpId="0" animBg="1" advAuto="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431"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434" name="demo"/>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435" name="Image" descr="Image"/>
          <p:cNvPicPr>
            <a:picLocks noChangeAspect="1"/>
          </p:cNvPicPr>
          <p:nvPr/>
        </p:nvPicPr>
        <p:blipFill>
          <a:blip r:embed="rId2"/>
          <a:stretch>
            <a:fillRect/>
          </a:stretch>
        </p:blipFill>
        <p:spPr>
          <a:xfrm>
            <a:off x="254000" y="254000"/>
            <a:ext cx="3251200" cy="3251200"/>
          </a:xfrm>
          <a:prstGeom prst="rect">
            <a:avLst/>
          </a:prstGeom>
          <a:ln w="12700">
            <a:miter lim="400000"/>
          </a:ln>
        </p:spPr>
      </p:pic>
      <p:sp>
        <p:nvSpPr>
          <p:cNvPr id="436" name="bookmark_01.R"/>
          <p:cNvSpPr txBox="1">
            <a:spLocks noGrp="1"/>
          </p:cNvSpPr>
          <p:nvPr>
            <p:ph type="body" idx="21"/>
          </p:nvPr>
        </p:nvSpPr>
        <p:spPr>
          <a:xfrm>
            <a:off x="8667185" y="1269014"/>
            <a:ext cx="7049630" cy="1221172"/>
          </a:xfrm>
          <a:prstGeom prst="rect">
            <a:avLst/>
          </a:prstGeom>
        </p:spPr>
        <p:txBody>
          <a:bodyPr/>
          <a:lstStyle/>
          <a:p>
            <a:r>
              <a:t>bookmark_01.R</a:t>
            </a:r>
          </a:p>
        </p:txBody>
      </p:sp>
      <p:pic>
        <p:nvPicPr>
          <p:cNvPr id="437" name="Screen Shot 2017-05-01 at 23.12.12.png" descr="Screen Shot 2017-05-01 at 23.12.12.png"/>
          <p:cNvPicPr>
            <a:picLocks noChangeAspect="1"/>
          </p:cNvPicPr>
          <p:nvPr/>
        </p:nvPicPr>
        <p:blipFill>
          <a:blip r:embed="rId3"/>
          <a:srcRect t="7455"/>
          <a:stretch>
            <a:fillRect/>
          </a:stretch>
        </p:blipFill>
        <p:spPr>
          <a:xfrm>
            <a:off x="3454400" y="3746327"/>
            <a:ext cx="17475200" cy="6722806"/>
          </a:xfrm>
          <a:prstGeom prst="rect">
            <a:avLst/>
          </a:prstGeom>
          <a:ln w="25400">
            <a:solidFill>
              <a:srgbClr val="929292"/>
            </a:solidFill>
            <a:miter lim="400000"/>
          </a:ln>
        </p:spPr>
      </p:pic>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440"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443" name="demo"/>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444" name="Image" descr="Image"/>
          <p:cNvPicPr>
            <a:picLocks noChangeAspect="1"/>
          </p:cNvPicPr>
          <p:nvPr/>
        </p:nvPicPr>
        <p:blipFill>
          <a:blip r:embed="rId2"/>
          <a:stretch>
            <a:fillRect/>
          </a:stretch>
        </p:blipFill>
        <p:spPr>
          <a:xfrm>
            <a:off x="254000" y="254000"/>
            <a:ext cx="3251200" cy="3251200"/>
          </a:xfrm>
          <a:prstGeom prst="rect">
            <a:avLst/>
          </a:prstGeom>
          <a:ln w="12700">
            <a:miter lim="400000"/>
          </a:ln>
        </p:spPr>
      </p:pic>
      <p:sp>
        <p:nvSpPr>
          <p:cNvPr id="445" name="bookmark_01.R"/>
          <p:cNvSpPr txBox="1">
            <a:spLocks noGrp="1"/>
          </p:cNvSpPr>
          <p:nvPr>
            <p:ph type="body" idx="21"/>
          </p:nvPr>
        </p:nvSpPr>
        <p:spPr>
          <a:xfrm>
            <a:off x="8667185" y="1269014"/>
            <a:ext cx="7049630" cy="1221172"/>
          </a:xfrm>
          <a:prstGeom prst="rect">
            <a:avLst/>
          </a:prstGeom>
        </p:spPr>
        <p:txBody>
          <a:bodyPr/>
          <a:lstStyle/>
          <a:p>
            <a:r>
              <a:t>bookmark_01.R</a:t>
            </a:r>
          </a:p>
        </p:txBody>
      </p:sp>
      <p:pic>
        <p:nvPicPr>
          <p:cNvPr id="446" name="Screen Shot 2017-05-01 at 23.12.24.png" descr="Screen Shot 2017-05-01 at 23.12.24.png"/>
          <p:cNvPicPr>
            <a:picLocks/>
          </p:cNvPicPr>
          <p:nvPr/>
        </p:nvPicPr>
        <p:blipFill>
          <a:blip r:embed="rId3"/>
          <a:srcRect t="8024"/>
          <a:stretch>
            <a:fillRect/>
          </a:stretch>
        </p:blipFill>
        <p:spPr>
          <a:xfrm>
            <a:off x="3454400" y="3746500"/>
            <a:ext cx="17481451" cy="6712913"/>
          </a:xfrm>
          <a:prstGeom prst="rect">
            <a:avLst/>
          </a:prstGeom>
          <a:ln w="25400">
            <a:solidFill>
              <a:srgbClr val="929292"/>
            </a:solidFill>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animBg="1" advAuto="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449"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452" name="demo"/>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453" name="Image" descr="Image"/>
          <p:cNvPicPr>
            <a:picLocks noChangeAspect="1"/>
          </p:cNvPicPr>
          <p:nvPr/>
        </p:nvPicPr>
        <p:blipFill>
          <a:blip r:embed="rId2"/>
          <a:stretch>
            <a:fillRect/>
          </a:stretch>
        </p:blipFill>
        <p:spPr>
          <a:xfrm>
            <a:off x="254000" y="254000"/>
            <a:ext cx="3251200" cy="3251200"/>
          </a:xfrm>
          <a:prstGeom prst="rect">
            <a:avLst/>
          </a:prstGeom>
          <a:ln w="12700">
            <a:miter lim="400000"/>
          </a:ln>
        </p:spPr>
      </p:pic>
      <p:sp>
        <p:nvSpPr>
          <p:cNvPr id="454" name="bookmark_01.R"/>
          <p:cNvSpPr txBox="1">
            <a:spLocks noGrp="1"/>
          </p:cNvSpPr>
          <p:nvPr>
            <p:ph type="body" idx="21"/>
          </p:nvPr>
        </p:nvSpPr>
        <p:spPr>
          <a:xfrm>
            <a:off x="8667185" y="1269014"/>
            <a:ext cx="7049630" cy="1221172"/>
          </a:xfrm>
          <a:prstGeom prst="rect">
            <a:avLst/>
          </a:prstGeom>
        </p:spPr>
        <p:txBody>
          <a:bodyPr/>
          <a:lstStyle/>
          <a:p>
            <a:r>
              <a:t>bookmark_01.R</a:t>
            </a:r>
          </a:p>
        </p:txBody>
      </p:sp>
      <p:pic>
        <p:nvPicPr>
          <p:cNvPr id="455" name="Screen Shot 2017-05-01 at 23.12.52.png" descr="Screen Shot 2017-05-01 at 23.12.52.png"/>
          <p:cNvPicPr>
            <a:picLocks noChangeAspect="1"/>
          </p:cNvPicPr>
          <p:nvPr/>
        </p:nvPicPr>
        <p:blipFill>
          <a:blip r:embed="rId3"/>
          <a:stretch>
            <a:fillRect/>
          </a:stretch>
        </p:blipFill>
        <p:spPr>
          <a:xfrm>
            <a:off x="4430955" y="3234234"/>
            <a:ext cx="15534791" cy="7247532"/>
          </a:xfrm>
          <a:prstGeom prst="rect">
            <a:avLst/>
          </a:prstGeom>
          <a:ln w="25400">
            <a:solidFill>
              <a:srgbClr val="929292"/>
            </a:solidFill>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5" grpId="0" animBg="1" advAuto="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Bookmarked state automatically saves the input values (except passwords) such that when the application is restored using that state, the inputs are seeded with the saved values…"/>
          <p:cNvSpPr txBox="1">
            <a:spLocks noGrp="1"/>
          </p:cNvSpPr>
          <p:nvPr>
            <p:ph type="body" sz="half" idx="1"/>
          </p:nvPr>
        </p:nvSpPr>
        <p:spPr>
          <a:xfrm>
            <a:off x="666750" y="2773595"/>
            <a:ext cx="23050500" cy="5565252"/>
          </a:xfrm>
          <a:prstGeom prst="rect">
            <a:avLst/>
          </a:prstGeom>
        </p:spPr>
        <p:txBody>
          <a:bodyPr/>
          <a:lstStyle/>
          <a:p>
            <a:r>
              <a:t>Bookmarked state automatically saves the input values (except passwords) such that when the application is restored using that state, the inputs are seeded with the saved values</a:t>
            </a:r>
          </a:p>
          <a:p>
            <a:r>
              <a:t>File inputs are saved only when state is saved to server (not with URL encoding)</a:t>
            </a:r>
          </a:p>
        </p:txBody>
      </p:sp>
      <p:sp>
        <p:nvSpPr>
          <p:cNvPr id="458" name="how bookmarking works"/>
          <p:cNvSpPr txBox="1">
            <a:spLocks noGrp="1"/>
          </p:cNvSpPr>
          <p:nvPr>
            <p:ph type="body" idx="21"/>
          </p:nvPr>
        </p:nvSpPr>
        <p:spPr>
          <a:prstGeom prst="rect">
            <a:avLst/>
          </a:prstGeom>
        </p:spPr>
        <p:txBody>
          <a:bodyPr/>
          <a:lstStyle/>
          <a:p>
            <a:r>
              <a:t>how bookmarking works</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 name="Bookmarking…"/>
          <p:cNvSpPr txBox="1">
            <a:spLocks noGrp="1"/>
          </p:cNvSpPr>
          <p:nvPr>
            <p:ph type="body" idx="21"/>
          </p:nvPr>
        </p:nvSpPr>
        <p:spPr>
          <a:xfrm>
            <a:off x="3380554" y="3291316"/>
            <a:ext cx="19729875" cy="7133368"/>
          </a:xfrm>
          <a:prstGeom prst="rect">
            <a:avLst/>
          </a:prstGeom>
        </p:spPr>
        <p:txBody>
          <a:bodyPr/>
          <a:lstStyle/>
          <a:p>
            <a:pPr marL="0" indent="0" algn="r" defTabSz="800735">
              <a:spcBef>
                <a:spcPts val="6300"/>
              </a:spcBef>
              <a:buSzTx/>
              <a:buNone/>
              <a:defRPr sz="20370">
                <a:solidFill>
                  <a:srgbClr val="FFFFFF"/>
                </a:solidFill>
              </a:defRPr>
            </a:pPr>
            <a:r>
              <a:t>Bookmarking</a:t>
            </a:r>
          </a:p>
          <a:p>
            <a:pPr marL="0" indent="0" algn="r" defTabSz="800735">
              <a:spcBef>
                <a:spcPts val="6300"/>
              </a:spcBef>
              <a:buSzTx/>
              <a:buNone/>
              <a:defRPr sz="20370">
                <a:solidFill>
                  <a:srgbClr val="DBDBDB"/>
                </a:solidFill>
              </a:defRPr>
            </a:pPr>
            <a:r>
              <a:t>options</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 name="types of bookmarking"/>
          <p:cNvSpPr txBox="1">
            <a:spLocks noGrp="1"/>
          </p:cNvSpPr>
          <p:nvPr>
            <p:ph type="body" idx="21"/>
          </p:nvPr>
        </p:nvSpPr>
        <p:spPr>
          <a:prstGeom prst="rect">
            <a:avLst/>
          </a:prstGeom>
        </p:spPr>
        <p:txBody>
          <a:bodyPr/>
          <a:lstStyle/>
          <a:p>
            <a:r>
              <a:t>types of bookmarking</a:t>
            </a:r>
          </a:p>
        </p:txBody>
      </p:sp>
      <p:graphicFrame>
        <p:nvGraphicFramePr>
          <p:cNvPr id="463" name="Table"/>
          <p:cNvGraphicFramePr/>
          <p:nvPr/>
        </p:nvGraphicFramePr>
        <p:xfrm>
          <a:off x="1238675" y="2829319"/>
          <a:ext cx="21906648" cy="8331390"/>
        </p:xfrm>
        <a:graphic>
          <a:graphicData uri="http://schemas.openxmlformats.org/drawingml/2006/table">
            <a:tbl>
              <a:tblPr firstRow="1">
                <a:tableStyleId>{4C3C2611-4C71-4FC5-86AE-919BDF0F9419}</a:tableStyleId>
              </a:tblPr>
              <a:tblGrid>
                <a:gridCol w="10953324">
                  <a:extLst>
                    <a:ext uri="{9D8B030D-6E8A-4147-A177-3AD203B41FA5}">
                      <a16:colId xmlns:a16="http://schemas.microsoft.com/office/drawing/2014/main" val="20000"/>
                    </a:ext>
                  </a:extLst>
                </a:gridCol>
                <a:gridCol w="10953324">
                  <a:extLst>
                    <a:ext uri="{9D8B030D-6E8A-4147-A177-3AD203B41FA5}">
                      <a16:colId xmlns:a16="http://schemas.microsoft.com/office/drawing/2014/main" val="20001"/>
                    </a:ext>
                  </a:extLst>
                </a:gridCol>
              </a:tblGrid>
              <a:tr h="1388565">
                <a:tc>
                  <a:txBody>
                    <a:bodyPr/>
                    <a:lstStyle/>
                    <a:p>
                      <a:pPr>
                        <a:defRPr sz="1800">
                          <a:solidFill>
                            <a:srgbClr val="000000"/>
                          </a:solidFill>
                        </a:defRPr>
                      </a:pPr>
                      <a:r>
                        <a:rPr sz="5000" b="1">
                          <a:solidFill>
                            <a:srgbClr val="FFFFFF"/>
                          </a:solidFill>
                          <a:latin typeface="Gill Sans"/>
                          <a:ea typeface="Gill Sans"/>
                          <a:cs typeface="Gill Sans"/>
                          <a:sym typeface="Gill Sans"/>
                        </a:rPr>
                        <a:t>URL-encoded</a:t>
                      </a:r>
                    </a:p>
                  </a:txBody>
                  <a:tcPr marL="50800" marR="50800" marT="50800" marB="50800" anchor="ctr" horzOverflow="overflow"/>
                </a:tc>
                <a:tc>
                  <a:txBody>
                    <a:bodyPr/>
                    <a:lstStyle/>
                    <a:p>
                      <a:pPr>
                        <a:defRPr sz="1800">
                          <a:solidFill>
                            <a:srgbClr val="000000"/>
                          </a:solidFill>
                        </a:defRPr>
                      </a:pPr>
                      <a:r>
                        <a:rPr sz="5000" b="1">
                          <a:solidFill>
                            <a:srgbClr val="FFFFFF"/>
                          </a:solidFill>
                          <a:latin typeface="Gill Sans"/>
                          <a:ea typeface="Gill Sans"/>
                          <a:cs typeface="Gill Sans"/>
                          <a:sym typeface="Gill Sans"/>
                        </a:rPr>
                        <a:t>Saved-to-server</a:t>
                      </a:r>
                    </a:p>
                  </a:txBody>
                  <a:tcPr marL="50800" marR="50800" marT="50800" marB="50800" anchor="ctr" horzOverflow="overflow"/>
                </a:tc>
                <a:extLst>
                  <a:ext uri="{0D108BD9-81ED-4DB2-BD59-A6C34878D82A}">
                    <a16:rowId xmlns:a16="http://schemas.microsoft.com/office/drawing/2014/main" val="10000"/>
                  </a:ext>
                </a:extLst>
              </a:tr>
              <a:tr h="1388565">
                <a:tc>
                  <a:txBody>
                    <a:bodyPr/>
                    <a:lstStyle/>
                    <a:p>
                      <a:pPr algn="l">
                        <a:defRPr sz="1800"/>
                      </a:pPr>
                      <a:r>
                        <a:rPr sz="4166">
                          <a:sym typeface="Helvetica"/>
                        </a:rPr>
                        <a:t>No state on server</a:t>
                      </a:r>
                    </a:p>
                  </a:txBody>
                  <a:tcPr marL="50800" marR="50800" marT="50800" marB="50800" anchor="ctr" horzOverflow="overflow"/>
                </a:tc>
                <a:tc>
                  <a:txBody>
                    <a:bodyPr/>
                    <a:lstStyle/>
                    <a:p>
                      <a:pPr algn="l">
                        <a:defRPr sz="1800"/>
                      </a:pPr>
                      <a:r>
                        <a:rPr sz="4166">
                          <a:sym typeface="Helvetica"/>
                        </a:rPr>
                        <a:t>State saved on server</a:t>
                      </a:r>
                    </a:p>
                  </a:txBody>
                  <a:tcPr marL="50800" marR="50800" marT="50800" marB="50800" anchor="ctr" horzOverflow="overflow"/>
                </a:tc>
                <a:extLst>
                  <a:ext uri="{0D108BD9-81ED-4DB2-BD59-A6C34878D82A}">
                    <a16:rowId xmlns:a16="http://schemas.microsoft.com/office/drawing/2014/main" val="10001"/>
                  </a:ext>
                </a:extLst>
              </a:tr>
              <a:tr h="1388565">
                <a:tc>
                  <a:txBody>
                    <a:bodyPr/>
                    <a:lstStyle/>
                    <a:p>
                      <a:pPr algn="l">
                        <a:defRPr sz="1800"/>
                      </a:pPr>
                      <a:r>
                        <a:rPr sz="4166">
                          <a:sym typeface="Helvetica"/>
                        </a:rPr>
                        <a:t>URLs may be long &amp; values revealed in URL</a:t>
                      </a:r>
                    </a:p>
                  </a:txBody>
                  <a:tcPr marL="50800" marR="50800" marT="50800" marB="50800" anchor="ctr" horzOverflow="overflow"/>
                </a:tc>
                <a:tc>
                  <a:txBody>
                    <a:bodyPr/>
                    <a:lstStyle/>
                    <a:p>
                      <a:pPr algn="l">
                        <a:defRPr sz="1800"/>
                      </a:pPr>
                      <a:r>
                        <a:rPr sz="4166">
                          <a:sym typeface="Helvetica"/>
                        </a:rPr>
                        <a:t>Always a short URL</a:t>
                      </a:r>
                    </a:p>
                  </a:txBody>
                  <a:tcPr marL="50800" marR="50800" marT="50800" marB="50800" anchor="ctr" horzOverflow="overflow"/>
                </a:tc>
                <a:extLst>
                  <a:ext uri="{0D108BD9-81ED-4DB2-BD59-A6C34878D82A}">
                    <a16:rowId xmlns:a16="http://schemas.microsoft.com/office/drawing/2014/main" val="10002"/>
                  </a:ext>
                </a:extLst>
              </a:tr>
              <a:tr h="1388565">
                <a:tc>
                  <a:txBody>
                    <a:bodyPr/>
                    <a:lstStyle/>
                    <a:p>
                      <a:pPr algn="l">
                        <a:defRPr sz="4166">
                          <a:sym typeface="Helvetica"/>
                        </a:defRPr>
                      </a:pPr>
                      <a:r>
                        <a:t>URL length limits data </a:t>
                      </a:r>
                      <a:r>
                        <a:rPr sz="3000"/>
                        <a:t>(~2K characters on some browsers)</a:t>
                      </a:r>
                    </a:p>
                  </a:txBody>
                  <a:tcPr marL="50800" marR="50800" marT="50800" marB="50800" anchor="ctr" horzOverflow="overflow"/>
                </a:tc>
                <a:tc>
                  <a:txBody>
                    <a:bodyPr/>
                    <a:lstStyle/>
                    <a:p>
                      <a:pPr algn="l">
                        <a:defRPr sz="1800"/>
                      </a:pPr>
                      <a:r>
                        <a:rPr sz="4166">
                          <a:sym typeface="Helvetica"/>
                        </a:rPr>
                        <a:t>No limits on data</a:t>
                      </a:r>
                    </a:p>
                  </a:txBody>
                  <a:tcPr marL="50800" marR="50800" marT="50800" marB="50800" anchor="ctr" horzOverflow="overflow"/>
                </a:tc>
                <a:extLst>
                  <a:ext uri="{0D108BD9-81ED-4DB2-BD59-A6C34878D82A}">
                    <a16:rowId xmlns:a16="http://schemas.microsoft.com/office/drawing/2014/main" val="10003"/>
                  </a:ext>
                </a:extLst>
              </a:tr>
              <a:tr h="1388565">
                <a:tc>
                  <a:txBody>
                    <a:bodyPr/>
                    <a:lstStyle/>
                    <a:p>
                      <a:pPr algn="l">
                        <a:defRPr sz="1800"/>
                      </a:pPr>
                      <a:r>
                        <a:rPr sz="4166">
                          <a:sym typeface="Helvetica"/>
                        </a:rPr>
                        <a:t>Can’t store uploaded files</a:t>
                      </a:r>
                    </a:p>
                  </a:txBody>
                  <a:tcPr marL="50800" marR="50800" marT="50800" marB="50800" anchor="ctr" horzOverflow="overflow"/>
                </a:tc>
                <a:tc>
                  <a:txBody>
                    <a:bodyPr/>
                    <a:lstStyle/>
                    <a:p>
                      <a:pPr algn="l">
                        <a:defRPr sz="1800"/>
                      </a:pPr>
                      <a:r>
                        <a:rPr sz="4166">
                          <a:sym typeface="Helvetica"/>
                        </a:rPr>
                        <a:t>Can store uploaded files</a:t>
                      </a:r>
                    </a:p>
                  </a:txBody>
                  <a:tcPr marL="50800" marR="50800" marT="50800" marB="50800" anchor="ctr" horzOverflow="overflow"/>
                </a:tc>
                <a:extLst>
                  <a:ext uri="{0D108BD9-81ED-4DB2-BD59-A6C34878D82A}">
                    <a16:rowId xmlns:a16="http://schemas.microsoft.com/office/drawing/2014/main" val="10004"/>
                  </a:ext>
                </a:extLst>
              </a:tr>
              <a:tr h="1388565">
                <a:tc>
                  <a:txBody>
                    <a:bodyPr/>
                    <a:lstStyle/>
                    <a:p>
                      <a:pPr algn="l">
                        <a:defRPr sz="1800"/>
                      </a:pPr>
                      <a:r>
                        <a:rPr sz="4166">
                          <a:sym typeface="Helvetica"/>
                        </a:rPr>
                        <a:t>Best for simple apps without too much state to serialize</a:t>
                      </a:r>
                    </a:p>
                  </a:txBody>
                  <a:tcPr marL="50800" marR="50800" marT="50800" marB="50800" anchor="ctr" horzOverflow="overflow"/>
                </a:tc>
                <a:tc>
                  <a:txBody>
                    <a:bodyPr/>
                    <a:lstStyle/>
                    <a:p>
                      <a:pPr algn="l">
                        <a:defRPr sz="1800"/>
                      </a:pPr>
                      <a:r>
                        <a:rPr sz="4166">
                          <a:sym typeface="Helvetica"/>
                        </a:rPr>
                        <a:t>Appropriate for large amounts of state, incl files and directories if necessary</a:t>
                      </a:r>
                    </a:p>
                  </a:txBody>
                  <a:tcPr marL="50800" marR="50800" marT="50800" marB="50800" anchor="ctr" horzOverflow="overflow"/>
                </a:tc>
                <a:extLst>
                  <a:ext uri="{0D108BD9-81ED-4DB2-BD59-A6C34878D82A}">
                    <a16:rowId xmlns:a16="http://schemas.microsoft.com/office/drawing/2014/main" val="10005"/>
                  </a:ext>
                </a:extLst>
              </a:tr>
            </a:tbl>
          </a:graphicData>
        </a:graphic>
      </p:graphicFrame>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 name="Enabling bookmarking"/>
          <p:cNvSpPr txBox="1">
            <a:spLocks noGrp="1"/>
          </p:cNvSpPr>
          <p:nvPr>
            <p:ph type="body" idx="21"/>
          </p:nvPr>
        </p:nvSpPr>
        <p:spPr>
          <a:prstGeom prst="rect">
            <a:avLst/>
          </a:prstGeom>
        </p:spPr>
        <p:txBody>
          <a:bodyPr/>
          <a:lstStyle/>
          <a:p>
            <a:r>
              <a:t>Enabling bookmarking</a:t>
            </a:r>
          </a:p>
        </p:txBody>
      </p:sp>
      <p:sp>
        <p:nvSpPr>
          <p:cNvPr id="466" name="Rectangle"/>
          <p:cNvSpPr/>
          <p:nvPr/>
        </p:nvSpPr>
        <p:spPr>
          <a:xfrm>
            <a:off x="666750" y="2204041"/>
            <a:ext cx="13598572" cy="9773761"/>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467" name="ui &lt;- function(request) {…"/>
          <p:cNvSpPr txBox="1"/>
          <p:nvPr/>
        </p:nvSpPr>
        <p:spPr>
          <a:xfrm>
            <a:off x="1022403" y="3112784"/>
            <a:ext cx="13074908" cy="79816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sz="3200">
                <a:solidFill>
                  <a:srgbClr val="000000"/>
                </a:solidFill>
                <a:latin typeface="Monaco"/>
                <a:ea typeface="Monaco"/>
                <a:cs typeface="Monaco"/>
                <a:sym typeface="Monaco"/>
              </a:defRPr>
            </a:pPr>
            <a:r>
              <a:rPr dirty="0" err="1">
                <a:latin typeface="Lucida Console" panose="020B0609040504020204" pitchFamily="49" charset="0"/>
              </a:rPr>
              <a:t>ui</a:t>
            </a:r>
            <a:r>
              <a:rPr dirty="0">
                <a:latin typeface="Lucida Console" panose="020B0609040504020204" pitchFamily="49" charset="0"/>
              </a:rPr>
              <a:t> &lt;- function(request) {</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fluidPage</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textInput</a:t>
            </a:r>
            <a:r>
              <a:rPr dirty="0">
                <a:latin typeface="Lucida Console" panose="020B0609040504020204" pitchFamily="49" charset="0"/>
              </a:rPr>
              <a:t>("txt", "Enter text"),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checkboxInput</a:t>
            </a:r>
            <a:r>
              <a:rPr dirty="0">
                <a:latin typeface="Lucida Console" panose="020B0609040504020204" pitchFamily="49" charset="0"/>
              </a:rPr>
              <a:t>("caps", "Capitalize"),</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verbatimTextOutput</a:t>
            </a:r>
            <a:r>
              <a:rPr dirty="0">
                <a:latin typeface="Lucida Console" panose="020B0609040504020204" pitchFamily="49" charset="0"/>
              </a:rPr>
              <a:t>("out"),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bookmarkButton</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p>
          <a:p>
            <a:pPr algn="l">
              <a:defRPr sz="3200">
                <a:solidFill>
                  <a:srgbClr val="005493"/>
                </a:solidFill>
                <a:latin typeface="Monaco"/>
                <a:ea typeface="Monaco"/>
                <a:cs typeface="Monaco"/>
                <a:sym typeface="Monaco"/>
              </a:defRPr>
            </a:pPr>
            <a:r>
              <a:rPr dirty="0">
                <a:latin typeface="Lucida Console" panose="020B0609040504020204" pitchFamily="49" charset="0"/>
              </a:rPr>
              <a:t>}</a:t>
            </a:r>
          </a:p>
          <a:p>
            <a:pPr algn="l">
              <a:defRPr sz="3200">
                <a:solidFill>
                  <a:srgbClr val="000000"/>
                </a:solidFill>
                <a:latin typeface="Monaco"/>
                <a:ea typeface="Monaco"/>
                <a:cs typeface="Monaco"/>
                <a:sym typeface="Monaco"/>
              </a:defRPr>
            </a:pPr>
            <a:endParaRPr dirty="0">
              <a:latin typeface="Lucida Console" panose="020B0609040504020204" pitchFamily="49" charset="0"/>
            </a:endParaRPr>
          </a:p>
          <a:p>
            <a:pPr algn="l">
              <a:defRPr sz="3200">
                <a:solidFill>
                  <a:srgbClr val="000000"/>
                </a:solidFill>
                <a:latin typeface="Monaco"/>
                <a:ea typeface="Monaco"/>
                <a:cs typeface="Monaco"/>
                <a:sym typeface="Monaco"/>
              </a:defRPr>
            </a:pPr>
            <a:r>
              <a:rPr dirty="0">
                <a:latin typeface="Lucida Console" panose="020B0609040504020204" pitchFamily="49" charset="0"/>
              </a:rPr>
              <a:t>server &lt;- function(input, output, session) {</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output$out</a:t>
            </a:r>
            <a:r>
              <a:rPr dirty="0">
                <a:latin typeface="Lucida Console" panose="020B0609040504020204" pitchFamily="49" charset="0"/>
              </a:rPr>
              <a:t> &lt;- </a:t>
            </a:r>
            <a:r>
              <a:rPr dirty="0" err="1">
                <a:latin typeface="Lucida Console" panose="020B0609040504020204" pitchFamily="49" charset="0"/>
              </a:rPr>
              <a:t>renderText</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ifelse</a:t>
            </a:r>
            <a:r>
              <a:rPr dirty="0">
                <a:latin typeface="Lucida Console" panose="020B0609040504020204" pitchFamily="49" charset="0"/>
              </a:rPr>
              <a:t>(</a:t>
            </a:r>
            <a:r>
              <a:rPr dirty="0" err="1">
                <a:latin typeface="Lucida Console" panose="020B0609040504020204" pitchFamily="49" charset="0"/>
              </a:rPr>
              <a:t>input$caps</a:t>
            </a:r>
            <a:r>
              <a:rPr dirty="0">
                <a:latin typeface="Lucida Console" panose="020B0609040504020204" pitchFamily="49" charset="0"/>
              </a:rPr>
              <a:t>, </a:t>
            </a:r>
            <a:r>
              <a:rPr dirty="0" err="1">
                <a:latin typeface="Lucida Console" panose="020B0609040504020204" pitchFamily="49" charset="0"/>
              </a:rPr>
              <a:t>toupper</a:t>
            </a:r>
            <a:r>
              <a:rPr dirty="0">
                <a:latin typeface="Lucida Console" panose="020B0609040504020204" pitchFamily="49" charset="0"/>
              </a:rPr>
              <a:t>(</a:t>
            </a:r>
            <a:r>
              <a:rPr dirty="0" err="1">
                <a:latin typeface="Lucida Console" panose="020B0609040504020204" pitchFamily="49" charset="0"/>
              </a:rPr>
              <a:t>input$txt</a:t>
            </a:r>
            <a:r>
              <a:rPr dirty="0">
                <a:latin typeface="Lucida Console" panose="020B0609040504020204" pitchFamily="49" charset="0"/>
              </a:rPr>
              <a:t>), </a:t>
            </a:r>
            <a:r>
              <a:rPr dirty="0" err="1">
                <a:latin typeface="Lucida Console" panose="020B0609040504020204" pitchFamily="49" charset="0"/>
              </a:rPr>
              <a:t>input$txt</a:t>
            </a:r>
            <a:r>
              <a:rPr dirty="0">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p>
          <a:p>
            <a:pPr algn="l">
              <a:defRPr sz="3200">
                <a:solidFill>
                  <a:srgbClr val="000000"/>
                </a:solidFill>
                <a:latin typeface="Monaco"/>
                <a:ea typeface="Monaco"/>
                <a:cs typeface="Monaco"/>
                <a:sym typeface="Monaco"/>
              </a:defRPr>
            </a:pPr>
            <a:r>
              <a:rPr dirty="0">
                <a:latin typeface="Lucida Console" panose="020B0609040504020204" pitchFamily="49" charset="0"/>
              </a:rPr>
              <a:t>}</a:t>
            </a:r>
          </a:p>
          <a:p>
            <a:pPr algn="l">
              <a:defRPr sz="3200">
                <a:solidFill>
                  <a:srgbClr val="000000"/>
                </a:solidFill>
                <a:latin typeface="Monaco"/>
                <a:ea typeface="Monaco"/>
                <a:cs typeface="Monaco"/>
                <a:sym typeface="Monaco"/>
              </a:defRPr>
            </a:pPr>
            <a:endParaRPr dirty="0">
              <a:latin typeface="Lucida Console" panose="020B0609040504020204" pitchFamily="49" charset="0"/>
            </a:endParaRPr>
          </a:p>
          <a:p>
            <a:pPr algn="l">
              <a:defRPr sz="3200">
                <a:solidFill>
                  <a:srgbClr val="000000"/>
                </a:solidFill>
                <a:latin typeface="Monaco"/>
                <a:ea typeface="Monaco"/>
                <a:cs typeface="Monaco"/>
                <a:sym typeface="Monaco"/>
              </a:defRPr>
            </a:pPr>
            <a:r>
              <a:rPr dirty="0" err="1">
                <a:latin typeface="Lucida Console" panose="020B0609040504020204" pitchFamily="49" charset="0"/>
              </a:rPr>
              <a:t>shinyApp</a:t>
            </a:r>
            <a:r>
              <a:rPr dirty="0">
                <a:latin typeface="Lucida Console" panose="020B0609040504020204" pitchFamily="49" charset="0"/>
              </a:rPr>
              <a:t>(</a:t>
            </a:r>
            <a:r>
              <a:rPr dirty="0" err="1">
                <a:latin typeface="Lucida Console" panose="020B0609040504020204" pitchFamily="49" charset="0"/>
              </a:rPr>
              <a:t>ui</a:t>
            </a:r>
            <a:r>
              <a:rPr dirty="0">
                <a:latin typeface="Lucida Console" panose="020B0609040504020204" pitchFamily="49" charset="0"/>
              </a:rPr>
              <a:t>, server, </a:t>
            </a:r>
            <a:r>
              <a:rPr dirty="0" err="1">
                <a:solidFill>
                  <a:srgbClr val="009193"/>
                </a:solidFill>
                <a:latin typeface="Lucida Console" panose="020B0609040504020204" pitchFamily="49" charset="0"/>
              </a:rPr>
              <a:t>enableBookmarking</a:t>
            </a:r>
            <a:r>
              <a:rPr dirty="0">
                <a:solidFill>
                  <a:srgbClr val="009193"/>
                </a:solidFill>
                <a:latin typeface="Lucida Console" panose="020B0609040504020204" pitchFamily="49" charset="0"/>
              </a:rPr>
              <a:t> = </a:t>
            </a:r>
            <a:r>
              <a:rPr dirty="0">
                <a:latin typeface="Lucida Console" panose="020B0609040504020204" pitchFamily="49" charset="0"/>
              </a:rPr>
              <a:t>"</a:t>
            </a:r>
            <a:r>
              <a:rPr dirty="0">
                <a:solidFill>
                  <a:srgbClr val="FF9300"/>
                </a:solidFill>
                <a:latin typeface="Lucida Console" panose="020B0609040504020204" pitchFamily="49" charset="0"/>
              </a:rPr>
              <a:t>server</a:t>
            </a:r>
            <a:r>
              <a:rPr dirty="0">
                <a:latin typeface="Lucida Console" panose="020B0609040504020204" pitchFamily="49" charset="0"/>
              </a:rPr>
              <a:t>")</a:t>
            </a:r>
          </a:p>
        </p:txBody>
      </p:sp>
      <p:grpSp>
        <p:nvGrpSpPr>
          <p:cNvPr id="470" name="Group"/>
          <p:cNvGrpSpPr/>
          <p:nvPr/>
        </p:nvGrpSpPr>
        <p:grpSpPr>
          <a:xfrm>
            <a:off x="13408897" y="9283729"/>
            <a:ext cx="10696951" cy="3135746"/>
            <a:chOff x="0" y="0"/>
            <a:chExt cx="10696949" cy="3135744"/>
          </a:xfrm>
        </p:grpSpPr>
        <p:sp>
          <p:nvSpPr>
            <p:cNvPr id="468" name="Only change for saving to server"/>
            <p:cNvSpPr/>
            <p:nvPr/>
          </p:nvSpPr>
          <p:spPr>
            <a:xfrm>
              <a:off x="3084490" y="0"/>
              <a:ext cx="7612460" cy="3134450"/>
            </a:xfrm>
            <a:prstGeom prst="rect">
              <a:avLst/>
            </a:prstGeom>
            <a:solidFill>
              <a:srgbClr val="FFFFFF"/>
            </a:solidFill>
            <a:ln w="25400" cap="flat">
              <a:solidFill>
                <a:srgbClr val="FF93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FF9300"/>
                  </a:solidFill>
                </a:defRPr>
              </a:lvl1pPr>
            </a:lstStyle>
            <a:p>
              <a:r>
                <a:t>Only change for saving to server</a:t>
              </a:r>
            </a:p>
          </p:txBody>
        </p:sp>
        <p:sp>
          <p:nvSpPr>
            <p:cNvPr id="469" name="Triangle"/>
            <p:cNvSpPr/>
            <p:nvPr/>
          </p:nvSpPr>
          <p:spPr>
            <a:xfrm rot="16200000">
              <a:off x="-26369" y="34609"/>
              <a:ext cx="3127505" cy="307476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9300">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iterate>
                                    <p:tmAbs val="0"/>
                                  </p:iterate>
                                  <p:childTnLst>
                                    <p:set>
                                      <p:cBhvr>
                                        <p:cTn id="6" fill="hold"/>
                                        <p:tgtEl>
                                          <p:spTgt spid="470"/>
                                        </p:tgtEl>
                                        <p:attrNameLst>
                                          <p:attrName>style.visibility</p:attrName>
                                        </p:attrNameLst>
                                      </p:cBhvr>
                                      <p:to>
                                        <p:strVal val="visible"/>
                                      </p:to>
                                    </p:set>
                                    <p:animEffect transition="in" filter="wipe(right)">
                                      <p:cBhvr>
                                        <p:cTn id="7" dur="1000"/>
                                        <p:tgtEl>
                                          <p:spTgt spid="4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 grpId="0"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Useful for reusability…"/>
          <p:cNvSpPr txBox="1">
            <a:spLocks noGrp="1"/>
          </p:cNvSpPr>
          <p:nvPr>
            <p:ph type="body" idx="1"/>
          </p:nvPr>
        </p:nvSpPr>
        <p:spPr>
          <a:prstGeom prst="rect">
            <a:avLst/>
          </a:prstGeom>
        </p:spPr>
        <p:txBody>
          <a:bodyPr/>
          <a:lstStyle/>
          <a:p>
            <a:r>
              <a:t>Useful for reusability</a:t>
            </a:r>
          </a:p>
          <a:p>
            <a:pPr lvl="1"/>
            <a:r>
              <a:t>rather than copy and paste code, you can use modules to help manage the pieces that will be repeated throughout a single app or across multiple apps</a:t>
            </a:r>
          </a:p>
          <a:p>
            <a:pPr lvl="1"/>
            <a:r>
              <a:t>can be bundled into packages</a:t>
            </a:r>
          </a:p>
          <a:p>
            <a:r>
              <a:t>Essential for managing code complexity in larger apps</a:t>
            </a:r>
          </a:p>
        </p:txBody>
      </p:sp>
      <p:sp>
        <p:nvSpPr>
          <p:cNvPr id="197" name="Modules"/>
          <p:cNvSpPr txBox="1">
            <a:spLocks noGrp="1"/>
          </p:cNvSpPr>
          <p:nvPr>
            <p:ph type="body" idx="21"/>
          </p:nvPr>
        </p:nvSpPr>
        <p:spPr>
          <a:prstGeom prst="rect">
            <a:avLst/>
          </a:prstGeom>
        </p:spPr>
        <p:txBody>
          <a:bodyPr/>
          <a:lstStyle/>
          <a:p>
            <a:r>
              <a:t>Modules</a:t>
            </a:r>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 name="DEPLOYED EXAMPLES"/>
          <p:cNvSpPr txBox="1">
            <a:spLocks noGrp="1"/>
          </p:cNvSpPr>
          <p:nvPr>
            <p:ph type="body" idx="21"/>
          </p:nvPr>
        </p:nvSpPr>
        <p:spPr>
          <a:prstGeom prst="rect">
            <a:avLst/>
          </a:prstGeom>
        </p:spPr>
        <p:txBody>
          <a:bodyPr/>
          <a:lstStyle/>
          <a:p>
            <a:r>
              <a:rPr dirty="0"/>
              <a:t>DEPLOYED EXAMPLES</a:t>
            </a:r>
          </a:p>
        </p:txBody>
      </p:sp>
      <p:graphicFrame>
        <p:nvGraphicFramePr>
          <p:cNvPr id="473" name="Table"/>
          <p:cNvGraphicFramePr/>
          <p:nvPr>
            <p:extLst>
              <p:ext uri="{D42A27DB-BD31-4B8C-83A1-F6EECF244321}">
                <p14:modId xmlns:p14="http://schemas.microsoft.com/office/powerpoint/2010/main" val="3949750154"/>
              </p:ext>
            </p:extLst>
          </p:nvPr>
        </p:nvGraphicFramePr>
        <p:xfrm>
          <a:off x="3301092" y="2637746"/>
          <a:ext cx="17781815" cy="8440508"/>
        </p:xfrm>
        <a:graphic>
          <a:graphicData uri="http://schemas.openxmlformats.org/drawingml/2006/table">
            <a:tbl>
              <a:tblPr firstRow="1">
                <a:tableStyleId>{4C3C2611-4C71-4FC5-86AE-919BDF0F9419}</a:tableStyleId>
              </a:tblPr>
              <a:tblGrid>
                <a:gridCol w="17781815">
                  <a:extLst>
                    <a:ext uri="{9D8B030D-6E8A-4147-A177-3AD203B41FA5}">
                      <a16:colId xmlns:a16="http://schemas.microsoft.com/office/drawing/2014/main" val="20000"/>
                    </a:ext>
                  </a:extLst>
                </a:gridCol>
              </a:tblGrid>
              <a:tr h="726305">
                <a:tc>
                  <a:txBody>
                    <a:bodyPr/>
                    <a:lstStyle/>
                    <a:p>
                      <a:pPr>
                        <a:defRPr sz="1800">
                          <a:solidFill>
                            <a:srgbClr val="000000"/>
                          </a:solidFill>
                        </a:defRPr>
                      </a:pPr>
                      <a:r>
                        <a:rPr sz="5000" b="1">
                          <a:solidFill>
                            <a:srgbClr val="FFFFFF"/>
                          </a:solidFill>
                          <a:latin typeface="Gill Sans"/>
                          <a:ea typeface="Gill Sans"/>
                          <a:cs typeface="Gill Sans"/>
                          <a:sym typeface="Gill Sans"/>
                        </a:rPr>
                        <a:t>URL-encoded</a:t>
                      </a:r>
                    </a:p>
                  </a:txBody>
                  <a:tcPr marL="50800" marR="50800" marT="50800" marB="50800" anchor="ctr" horzOverflow="overflow"/>
                </a:tc>
                <a:extLst>
                  <a:ext uri="{0D108BD9-81ED-4DB2-BD59-A6C34878D82A}">
                    <a16:rowId xmlns:a16="http://schemas.microsoft.com/office/drawing/2014/main" val="10000"/>
                  </a:ext>
                </a:extLst>
              </a:tr>
              <a:tr h="3788454">
                <a:tc>
                  <a:txBody>
                    <a:bodyPr/>
                    <a:lstStyle/>
                    <a:p>
                      <a:pPr algn="l">
                        <a:defRPr sz="4166">
                          <a:sym typeface="Helvetica"/>
                        </a:defRPr>
                      </a:pPr>
                      <a:r>
                        <a:rPr u="sng" dirty="0">
                          <a:hlinkClick r:id="rId2"/>
                        </a:rPr>
                        <a:t>https://gallery.shinyapps.io/113-bookmarking-url/</a:t>
                      </a:r>
                      <a:r>
                        <a:rPr dirty="0"/>
                        <a:t> </a:t>
                      </a:r>
                    </a:p>
                  </a:txBody>
                  <a:tcPr marL="50800" marR="50800" marT="50800" marB="50800" anchor="ctr" horzOverflow="overflow"/>
                </a:tc>
                <a:extLst>
                  <a:ext uri="{0D108BD9-81ED-4DB2-BD59-A6C34878D82A}">
                    <a16:rowId xmlns:a16="http://schemas.microsoft.com/office/drawing/2014/main" val="10001"/>
                  </a:ext>
                </a:extLst>
              </a:tr>
              <a:tr h="3788454">
                <a:tc>
                  <a:txBody>
                    <a:bodyPr/>
                    <a:lstStyle/>
                    <a:p>
                      <a:pPr algn="l">
                        <a:defRPr sz="4166">
                          <a:sym typeface="Helvetica"/>
                        </a:defRPr>
                      </a:pPr>
                      <a:r>
                        <a:rPr u="sng" dirty="0">
                          <a:hlinkClick r:id="rId3"/>
                        </a:rPr>
                        <a:t>https://gallery.shinyapps.io/113-bookmarking-url/?_inputs_&amp;n=200</a:t>
                      </a:r>
                    </a:p>
                  </a:txBody>
                  <a:tcPr marL="50800" marR="50800" marT="50800" marB="50800" anchor="ctr" horzOverflow="overflow"/>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Customizing…"/>
          <p:cNvSpPr txBox="1">
            <a:spLocks noGrp="1"/>
          </p:cNvSpPr>
          <p:nvPr>
            <p:ph type="body" idx="21"/>
          </p:nvPr>
        </p:nvSpPr>
        <p:spPr>
          <a:xfrm>
            <a:off x="3380554" y="3291316"/>
            <a:ext cx="19729875" cy="7133368"/>
          </a:xfrm>
          <a:prstGeom prst="rect">
            <a:avLst/>
          </a:prstGeom>
        </p:spPr>
        <p:txBody>
          <a:bodyPr/>
          <a:lstStyle/>
          <a:p>
            <a:pPr marL="0" indent="0" algn="r" defTabSz="800735">
              <a:spcBef>
                <a:spcPts val="6300"/>
              </a:spcBef>
              <a:buSzTx/>
              <a:buNone/>
              <a:defRPr sz="20370">
                <a:solidFill>
                  <a:srgbClr val="FFFFFF"/>
                </a:solidFill>
              </a:defRPr>
            </a:pPr>
            <a:r>
              <a:t>Customizing</a:t>
            </a:r>
          </a:p>
          <a:p>
            <a:pPr marL="0" indent="0" algn="r" defTabSz="800735">
              <a:spcBef>
                <a:spcPts val="6300"/>
              </a:spcBef>
              <a:buSzTx/>
              <a:buNone/>
              <a:defRPr sz="20370">
                <a:solidFill>
                  <a:srgbClr val="DBDBDB"/>
                </a:solidFill>
              </a:defRPr>
            </a:pPr>
            <a:r>
              <a:t>bookmarks</a:t>
            </a: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Inputs that should not be bookmarked can be excluded with setBookmarkExclude() in the server function, which takes in a vector containing the names of the inputs"/>
          <p:cNvSpPr txBox="1">
            <a:spLocks noGrp="1"/>
          </p:cNvSpPr>
          <p:nvPr>
            <p:ph type="body" sz="half" idx="1"/>
          </p:nvPr>
        </p:nvSpPr>
        <p:spPr>
          <a:xfrm>
            <a:off x="666750" y="2773595"/>
            <a:ext cx="23050500" cy="3382043"/>
          </a:xfrm>
          <a:prstGeom prst="rect">
            <a:avLst/>
          </a:prstGeom>
        </p:spPr>
        <p:txBody>
          <a:bodyPr/>
          <a:lstStyle/>
          <a:p>
            <a:r>
              <a:t>Inputs that should not be bookmarked can be excluded with </a:t>
            </a:r>
            <a:r>
              <a:rPr>
                <a:latin typeface="Monaco"/>
                <a:ea typeface="Monaco"/>
                <a:cs typeface="Monaco"/>
                <a:sym typeface="Monaco"/>
              </a:rPr>
              <a:t>setBookmarkExclude()</a:t>
            </a:r>
            <a:r>
              <a:t> in the server function, which takes in a vector containing the names of the inputs</a:t>
            </a:r>
          </a:p>
        </p:txBody>
      </p:sp>
      <p:sp>
        <p:nvSpPr>
          <p:cNvPr id="478" name="excluding inputs"/>
          <p:cNvSpPr txBox="1">
            <a:spLocks noGrp="1"/>
          </p:cNvSpPr>
          <p:nvPr>
            <p:ph type="body" idx="21"/>
          </p:nvPr>
        </p:nvSpPr>
        <p:spPr>
          <a:prstGeom prst="rect">
            <a:avLst/>
          </a:prstGeom>
        </p:spPr>
        <p:txBody>
          <a:bodyPr/>
          <a:lstStyle/>
          <a:p>
            <a:r>
              <a:t>excluding inputs</a:t>
            </a:r>
          </a:p>
        </p:txBody>
      </p:sp>
      <p:sp>
        <p:nvSpPr>
          <p:cNvPr id="479" name="Rectangle"/>
          <p:cNvSpPr/>
          <p:nvPr/>
        </p:nvSpPr>
        <p:spPr>
          <a:xfrm>
            <a:off x="1332012" y="6379313"/>
            <a:ext cx="14278968" cy="2849669"/>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480" name="server &lt;- function(input, output, session) {…"/>
          <p:cNvSpPr txBox="1"/>
          <p:nvPr/>
        </p:nvSpPr>
        <p:spPr>
          <a:xfrm>
            <a:off x="1508769" y="6829521"/>
            <a:ext cx="13925455" cy="19492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sz="4000">
                <a:solidFill>
                  <a:srgbClr val="000000"/>
                </a:solidFill>
                <a:latin typeface="Monaco"/>
                <a:ea typeface="Monaco"/>
                <a:cs typeface="Monaco"/>
                <a:sym typeface="Monaco"/>
              </a:defRPr>
            </a:pPr>
            <a:r>
              <a:rPr dirty="0">
                <a:latin typeface="Lucida Console" panose="020B0609040504020204" pitchFamily="49" charset="0"/>
              </a:rPr>
              <a:t>server &lt;- function(input, output, session) {</a:t>
            </a:r>
          </a:p>
          <a:p>
            <a:pPr algn="l">
              <a:defRPr sz="4000">
                <a:solidFill>
                  <a:srgbClr val="000000"/>
                </a:solidFill>
                <a:latin typeface="Monaco"/>
                <a:ea typeface="Monaco"/>
                <a:cs typeface="Monaco"/>
                <a:sym typeface="Monaco"/>
              </a:defRPr>
            </a:pPr>
            <a:r>
              <a:rPr dirty="0">
                <a:latin typeface="Lucida Console" panose="020B0609040504020204" pitchFamily="49" charset="0"/>
              </a:rPr>
              <a:t>  </a:t>
            </a:r>
            <a:r>
              <a:rPr dirty="0" err="1">
                <a:solidFill>
                  <a:srgbClr val="FF9300"/>
                </a:solidFill>
                <a:latin typeface="Lucida Console" panose="020B0609040504020204" pitchFamily="49" charset="0"/>
              </a:rPr>
              <a:t>setBookmarkExclude</a:t>
            </a:r>
            <a:r>
              <a:rPr dirty="0">
                <a:solidFill>
                  <a:srgbClr val="FF9300"/>
                </a:solidFill>
                <a:latin typeface="Lucida Console" panose="020B0609040504020204" pitchFamily="49" charset="0"/>
              </a:rPr>
              <a:t>(</a:t>
            </a:r>
            <a:r>
              <a:rPr dirty="0">
                <a:latin typeface="Lucida Console" panose="020B0609040504020204" pitchFamily="49" charset="0"/>
              </a:rPr>
              <a:t>c("</a:t>
            </a:r>
            <a:r>
              <a:rPr dirty="0">
                <a:solidFill>
                  <a:srgbClr val="0096FF"/>
                </a:solidFill>
                <a:latin typeface="Lucida Console" panose="020B0609040504020204" pitchFamily="49" charset="0"/>
              </a:rPr>
              <a:t>x</a:t>
            </a:r>
            <a:r>
              <a:rPr dirty="0">
                <a:latin typeface="Lucida Console" panose="020B0609040504020204" pitchFamily="49" charset="0"/>
              </a:rPr>
              <a:t>", "</a:t>
            </a:r>
            <a:r>
              <a:rPr dirty="0">
                <a:solidFill>
                  <a:srgbClr val="0096FF"/>
                </a:solidFill>
                <a:latin typeface="Lucida Console" panose="020B0609040504020204" pitchFamily="49" charset="0"/>
              </a:rPr>
              <a:t>y</a:t>
            </a:r>
            <a:r>
              <a:rPr dirty="0">
                <a:latin typeface="Lucida Console" panose="020B0609040504020204" pitchFamily="49" charset="0"/>
              </a:rPr>
              <a:t>")</a:t>
            </a:r>
            <a:r>
              <a:rPr dirty="0">
                <a:solidFill>
                  <a:srgbClr val="FF9300"/>
                </a:solidFill>
                <a:latin typeface="Lucida Console" panose="020B0609040504020204" pitchFamily="49" charset="0"/>
              </a:rPr>
              <a:t>)</a:t>
            </a:r>
          </a:p>
          <a:p>
            <a:pPr algn="l">
              <a:defRPr sz="4000">
                <a:solidFill>
                  <a:srgbClr val="000000"/>
                </a:solidFill>
                <a:latin typeface="Monaco"/>
                <a:ea typeface="Monaco"/>
                <a:cs typeface="Monaco"/>
                <a:sym typeface="Monaco"/>
              </a:defRPr>
            </a:pPr>
            <a:r>
              <a:rPr dirty="0">
                <a:latin typeface="Lucida Console" panose="020B0609040504020204" pitchFamily="49" charset="0"/>
              </a:rPr>
              <a:t>}</a:t>
            </a:r>
          </a:p>
        </p:txBody>
      </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It is possible to bookmark which tab in a tabset is active…"/>
          <p:cNvSpPr txBox="1">
            <a:spLocks noGrp="1"/>
          </p:cNvSpPr>
          <p:nvPr>
            <p:ph type="body" idx="1"/>
          </p:nvPr>
        </p:nvSpPr>
        <p:spPr>
          <a:xfrm>
            <a:off x="666750" y="2773595"/>
            <a:ext cx="23050500" cy="8168810"/>
          </a:xfrm>
          <a:prstGeom prst="rect">
            <a:avLst/>
          </a:prstGeom>
        </p:spPr>
        <p:txBody>
          <a:bodyPr/>
          <a:lstStyle/>
          <a:p>
            <a:pPr marL="579497" indent="-579497" defTabSz="784225">
              <a:spcBef>
                <a:spcPts val="2800"/>
              </a:spcBef>
              <a:defRPr sz="5700"/>
            </a:pPr>
            <a:r>
              <a:t>It is possible to bookmark which tab in a tabset is active</a:t>
            </a:r>
          </a:p>
          <a:p>
            <a:pPr marL="1279266" lvl="1" indent="-579497" defTabSz="784225">
              <a:spcBef>
                <a:spcPts val="2800"/>
              </a:spcBef>
              <a:defRPr sz="5700"/>
            </a:pPr>
            <a:r>
              <a:t>This requires providing IDs for </a:t>
            </a:r>
            <a:r>
              <a:rPr>
                <a:latin typeface="Monaco"/>
                <a:ea typeface="Monaco"/>
                <a:cs typeface="Monaco"/>
                <a:sym typeface="Monaco"/>
              </a:rPr>
              <a:t>tabsetPanel()</a:t>
            </a:r>
            <a:r>
              <a:t>, </a:t>
            </a:r>
            <a:r>
              <a:rPr>
                <a:latin typeface="Monaco"/>
                <a:ea typeface="Monaco"/>
                <a:cs typeface="Monaco"/>
                <a:sym typeface="Monaco"/>
              </a:rPr>
              <a:t>navbarPage()</a:t>
            </a:r>
            <a:r>
              <a:t>, or </a:t>
            </a:r>
            <a:r>
              <a:rPr>
                <a:latin typeface="Monaco"/>
                <a:ea typeface="Monaco"/>
                <a:cs typeface="Monaco"/>
                <a:sym typeface="Monaco"/>
              </a:rPr>
              <a:t>navlistPanel()</a:t>
            </a:r>
          </a:p>
          <a:p>
            <a:pPr marL="579497" indent="-579497" defTabSz="784225">
              <a:spcBef>
                <a:spcPts val="2800"/>
              </a:spcBef>
              <a:defRPr sz="5700"/>
            </a:pPr>
            <a:r>
              <a:t>If you have multiple tabs, you likely want the bookmark button to show up on each tab</a:t>
            </a:r>
          </a:p>
          <a:p>
            <a:pPr marL="1279266" lvl="1" indent="-579497" defTabSz="784225">
              <a:spcBef>
                <a:spcPts val="2800"/>
              </a:spcBef>
              <a:defRPr sz="5700"/>
            </a:pPr>
            <a:r>
              <a:t>This also requires providing IDs for </a:t>
            </a:r>
            <a:r>
              <a:rPr>
                <a:latin typeface="Monaco"/>
                <a:ea typeface="Monaco"/>
                <a:cs typeface="Monaco"/>
                <a:sym typeface="Monaco"/>
              </a:rPr>
              <a:t>bookmarkButton()</a:t>
            </a:r>
            <a:r>
              <a:t>, and also excluding the bookmarking of the bookmark buttons themselves</a:t>
            </a:r>
          </a:p>
        </p:txBody>
      </p:sp>
      <p:sp>
        <p:nvSpPr>
          <p:cNvPr id="483" name="multiple tabs"/>
          <p:cNvSpPr txBox="1">
            <a:spLocks noGrp="1"/>
          </p:cNvSpPr>
          <p:nvPr>
            <p:ph type="body" idx="21"/>
          </p:nvPr>
        </p:nvSpPr>
        <p:spPr>
          <a:prstGeom prst="rect">
            <a:avLst/>
          </a:prstGeom>
        </p:spPr>
        <p:txBody>
          <a:bodyPr/>
          <a:lstStyle/>
          <a:p>
            <a:r>
              <a:t>multiple tabs</a:t>
            </a: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486"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489" name="demo"/>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490" name="Image" descr="Image"/>
          <p:cNvPicPr>
            <a:picLocks noChangeAspect="1"/>
          </p:cNvPicPr>
          <p:nvPr/>
        </p:nvPicPr>
        <p:blipFill>
          <a:blip r:embed="rId2"/>
          <a:stretch>
            <a:fillRect/>
          </a:stretch>
        </p:blipFill>
        <p:spPr>
          <a:xfrm>
            <a:off x="254000" y="254000"/>
            <a:ext cx="3251200" cy="3251200"/>
          </a:xfrm>
          <a:prstGeom prst="rect">
            <a:avLst/>
          </a:prstGeom>
          <a:ln w="12700">
            <a:miter lim="400000"/>
          </a:ln>
        </p:spPr>
      </p:pic>
      <p:sp>
        <p:nvSpPr>
          <p:cNvPr id="491" name="bookmark_02.R"/>
          <p:cNvSpPr txBox="1">
            <a:spLocks noGrp="1"/>
          </p:cNvSpPr>
          <p:nvPr>
            <p:ph type="body" idx="21"/>
          </p:nvPr>
        </p:nvSpPr>
        <p:spPr>
          <a:xfrm>
            <a:off x="8667185" y="253999"/>
            <a:ext cx="7049630" cy="1221173"/>
          </a:xfrm>
          <a:prstGeom prst="rect">
            <a:avLst/>
          </a:prstGeom>
        </p:spPr>
        <p:txBody>
          <a:bodyPr/>
          <a:lstStyle/>
          <a:p>
            <a:r>
              <a:t>bookmark_02.R</a:t>
            </a:r>
          </a:p>
        </p:txBody>
      </p:sp>
      <p:sp>
        <p:nvSpPr>
          <p:cNvPr id="492" name="Rectangle"/>
          <p:cNvSpPr/>
          <p:nvPr/>
        </p:nvSpPr>
        <p:spPr>
          <a:xfrm>
            <a:off x="679450" y="3517900"/>
            <a:ext cx="23037801" cy="8025587"/>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493" name="server &lt;- function(input, output, session) {…"/>
          <p:cNvSpPr txBox="1"/>
          <p:nvPr/>
        </p:nvSpPr>
        <p:spPr>
          <a:xfrm>
            <a:off x="1087255" y="4278520"/>
            <a:ext cx="22209491" cy="65043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sz="3200">
                <a:solidFill>
                  <a:srgbClr val="000000"/>
                </a:solidFill>
                <a:latin typeface="Monaco"/>
                <a:ea typeface="Monaco"/>
                <a:cs typeface="Monaco"/>
                <a:sym typeface="Monaco"/>
              </a:defRPr>
            </a:pPr>
            <a:r>
              <a:rPr dirty="0">
                <a:latin typeface="Lucida Console" panose="020B0609040504020204" pitchFamily="49" charset="0"/>
              </a:rPr>
              <a:t>server &lt;- function(input, output, session) {</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p>
          <a:p>
            <a:pPr algn="l">
              <a:defRPr sz="3200">
                <a:solidFill>
                  <a:srgbClr val="000000"/>
                </a:solidFill>
                <a:latin typeface="Monaco"/>
                <a:ea typeface="Monaco"/>
                <a:cs typeface="Monaco"/>
                <a:sym typeface="Monaco"/>
              </a:defRPr>
            </a:pPr>
            <a:r>
              <a:rPr dirty="0">
                <a:latin typeface="Lucida Console" panose="020B0609040504020204" pitchFamily="49" charset="0"/>
              </a:rPr>
              <a:t>  # Need to exclude the buttons from themselves being bookmarked</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setBookmarkExclude</a:t>
            </a:r>
            <a:r>
              <a:rPr dirty="0">
                <a:latin typeface="Lucida Console" panose="020B0609040504020204" pitchFamily="49" charset="0"/>
              </a:rPr>
              <a:t>(c("bookmark1", "bookmark2"))</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p>
          <a:p>
            <a:pPr algn="l">
              <a:defRPr sz="3200">
                <a:solidFill>
                  <a:srgbClr val="000000"/>
                </a:solidFill>
                <a:latin typeface="Monaco"/>
                <a:ea typeface="Monaco"/>
                <a:cs typeface="Monaco"/>
                <a:sym typeface="Monaco"/>
              </a:defRPr>
            </a:pPr>
            <a:r>
              <a:rPr dirty="0">
                <a:latin typeface="Lucida Console" panose="020B0609040504020204" pitchFamily="49" charset="0"/>
              </a:rPr>
              <a:t>  # Trigger bookmarking with either button</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solidFill>
                  <a:srgbClr val="FF9300"/>
                </a:solidFill>
                <a:latin typeface="Lucida Console" panose="020B0609040504020204" pitchFamily="49" charset="0"/>
              </a:rPr>
              <a:t>observeEvent</a:t>
            </a:r>
            <a:r>
              <a:rPr dirty="0">
                <a:solidFill>
                  <a:srgbClr val="FF9300"/>
                </a:solidFill>
                <a:latin typeface="Lucida Console" panose="020B0609040504020204" pitchFamily="49" charset="0"/>
              </a:rPr>
              <a:t>(</a:t>
            </a:r>
            <a:r>
              <a:rPr dirty="0">
                <a:latin typeface="Lucida Console" panose="020B0609040504020204" pitchFamily="49" charset="0"/>
              </a:rPr>
              <a:t>input$bookmark1, {</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session$</a:t>
            </a:r>
            <a:r>
              <a:rPr dirty="0" err="1">
                <a:solidFill>
                  <a:srgbClr val="FF40FF"/>
                </a:solidFill>
                <a:latin typeface="Lucida Console" panose="020B0609040504020204" pitchFamily="49" charset="0"/>
              </a:rPr>
              <a:t>doBookmark</a:t>
            </a:r>
            <a:r>
              <a:rPr dirty="0">
                <a:solidFill>
                  <a:srgbClr val="FF40FF"/>
                </a:solidFill>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a:solidFill>
                  <a:srgbClr val="FF9300"/>
                </a:solidFill>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solidFill>
                  <a:srgbClr val="FF9300"/>
                </a:solidFill>
                <a:latin typeface="Lucida Console" panose="020B0609040504020204" pitchFamily="49" charset="0"/>
              </a:rPr>
              <a:t>observeEvent</a:t>
            </a:r>
            <a:r>
              <a:rPr dirty="0">
                <a:solidFill>
                  <a:srgbClr val="FF9300"/>
                </a:solidFill>
                <a:latin typeface="Lucida Console" panose="020B0609040504020204" pitchFamily="49" charset="0"/>
              </a:rPr>
              <a:t>(</a:t>
            </a:r>
            <a:r>
              <a:rPr dirty="0">
                <a:latin typeface="Lucida Console" panose="020B0609040504020204" pitchFamily="49" charset="0"/>
              </a:rPr>
              <a:t>input$bookmark2, {</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session$</a:t>
            </a:r>
            <a:r>
              <a:rPr dirty="0" err="1">
                <a:solidFill>
                  <a:srgbClr val="FF40FF"/>
                </a:solidFill>
                <a:latin typeface="Lucida Console" panose="020B0609040504020204" pitchFamily="49" charset="0"/>
              </a:rPr>
              <a:t>doBookmark</a:t>
            </a:r>
            <a:r>
              <a:rPr dirty="0">
                <a:solidFill>
                  <a:srgbClr val="FF40FF"/>
                </a:solidFill>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  }</a:t>
            </a:r>
            <a:r>
              <a:rPr dirty="0">
                <a:solidFill>
                  <a:srgbClr val="FF9300"/>
                </a:solidFill>
                <a:latin typeface="Lucida Console" panose="020B0609040504020204" pitchFamily="49" charset="0"/>
              </a:rPr>
              <a:t>)</a:t>
            </a:r>
          </a:p>
          <a:p>
            <a:pPr algn="l">
              <a:defRPr sz="3200">
                <a:solidFill>
                  <a:srgbClr val="000000"/>
                </a:solidFill>
                <a:latin typeface="Monaco"/>
                <a:ea typeface="Monaco"/>
                <a:cs typeface="Monaco"/>
                <a:sym typeface="Monaco"/>
              </a:defRPr>
            </a:pPr>
            <a:r>
              <a:rPr dirty="0">
                <a:latin typeface="Lucida Console" panose="020B0609040504020204" pitchFamily="49" charset="0"/>
              </a:rPr>
              <a:t>}</a:t>
            </a:r>
          </a:p>
        </p:txBody>
      </p:sp>
      <p:grpSp>
        <p:nvGrpSpPr>
          <p:cNvPr id="496" name="Group"/>
          <p:cNvGrpSpPr/>
          <p:nvPr/>
        </p:nvGrpSpPr>
        <p:grpSpPr>
          <a:xfrm>
            <a:off x="10307638" y="6857999"/>
            <a:ext cx="13857979" cy="3905752"/>
            <a:chOff x="0" y="0"/>
            <a:chExt cx="13857978" cy="3905750"/>
          </a:xfrm>
        </p:grpSpPr>
        <p:sp>
          <p:nvSpPr>
            <p:cNvPr id="494" name="To trigger bookmarking from each button, use observeEvent() for each button that calls session$doBookmark()."/>
            <p:cNvSpPr/>
            <p:nvPr/>
          </p:nvSpPr>
          <p:spPr>
            <a:xfrm>
              <a:off x="6245518" y="0"/>
              <a:ext cx="7612461" cy="3905751"/>
            </a:xfrm>
            <a:prstGeom prst="rect">
              <a:avLst/>
            </a:prstGeom>
            <a:solidFill>
              <a:srgbClr val="FFFFFF"/>
            </a:solidFill>
            <a:ln w="25400" cap="flat">
              <a:solidFill>
                <a:srgbClr val="FF93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pPr>
                <a:defRPr>
                  <a:solidFill>
                    <a:srgbClr val="FF9300"/>
                  </a:solidFill>
                </a:defRPr>
              </a:pPr>
              <a:r>
                <a:t>To trigger bookmarking from each button, use </a:t>
              </a:r>
              <a:r>
                <a:rPr>
                  <a:latin typeface="Monaco"/>
                  <a:ea typeface="Monaco"/>
                  <a:cs typeface="Monaco"/>
                  <a:sym typeface="Monaco"/>
                </a:rPr>
                <a:t>observeEvent()</a:t>
              </a:r>
              <a:r>
                <a:t> for each button that calls session</a:t>
              </a:r>
              <a:r>
                <a:rPr>
                  <a:solidFill>
                    <a:srgbClr val="FF40FF"/>
                  </a:solidFill>
                  <a:latin typeface="Monaco"/>
                  <a:ea typeface="Monaco"/>
                  <a:cs typeface="Monaco"/>
                  <a:sym typeface="Monaco"/>
                </a:rPr>
                <a:t>$doBookmark()</a:t>
              </a:r>
              <a:r>
                <a:t>. </a:t>
              </a:r>
            </a:p>
          </p:txBody>
        </p:sp>
        <p:sp>
          <p:nvSpPr>
            <p:cNvPr id="495" name="Triangle"/>
            <p:cNvSpPr/>
            <p:nvPr/>
          </p:nvSpPr>
          <p:spPr>
            <a:xfrm rot="16200000">
              <a:off x="1173086" y="-1164847"/>
              <a:ext cx="3889623" cy="623579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9300">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sp>
        <p:nvSpPr>
          <p:cNvPr id="497" name="Two tabs with checkboxes,…"/>
          <p:cNvSpPr txBox="1"/>
          <p:nvPr/>
        </p:nvSpPr>
        <p:spPr>
          <a:xfrm>
            <a:off x="7404285" y="1475171"/>
            <a:ext cx="9575429" cy="1625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defRPr>
                <a:latin typeface="+mj-lt"/>
                <a:ea typeface="+mj-ea"/>
                <a:cs typeface="+mj-cs"/>
                <a:sym typeface="Helvetica"/>
              </a:defRPr>
            </a:pPr>
            <a:r>
              <a:t>Two tabs with checkboxes,</a:t>
            </a:r>
          </a:p>
          <a:p>
            <a:pPr>
              <a:defRPr>
                <a:latin typeface="+mj-lt"/>
                <a:ea typeface="+mj-ea"/>
                <a:cs typeface="+mj-cs"/>
                <a:sym typeface="Helvetica"/>
              </a:defRPr>
            </a:pPr>
            <a:r>
              <a:t>and bookmark button on each tab</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iterate>
                                    <p:tmAbs val="0"/>
                                  </p:iterate>
                                  <p:childTnLst>
                                    <p:set>
                                      <p:cBhvr>
                                        <p:cTn id="6" fill="hold"/>
                                        <p:tgtEl>
                                          <p:spTgt spid="496"/>
                                        </p:tgtEl>
                                        <p:attrNameLst>
                                          <p:attrName>style.visibility</p:attrName>
                                        </p:attrNameLst>
                                      </p:cBhvr>
                                      <p:to>
                                        <p:strVal val="visible"/>
                                      </p:to>
                                    </p:set>
                                    <p:animEffect transition="in" filter="wipe(right)">
                                      <p:cBhvr>
                                        <p:cTn id="7" dur="1000"/>
                                        <p:tgtEl>
                                          <p:spTgt spid="4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6" grpId="0" animBg="1" advAuto="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Fully input-dependent apps: The state of the outputs at time t is fully determined by the state of the inputs at time t…"/>
          <p:cNvSpPr txBox="1">
            <a:spLocks noGrp="1"/>
          </p:cNvSpPr>
          <p:nvPr>
            <p:ph type="body" idx="1"/>
          </p:nvPr>
        </p:nvSpPr>
        <p:spPr>
          <a:xfrm>
            <a:off x="666750" y="2773595"/>
            <a:ext cx="23050500" cy="9391777"/>
          </a:xfrm>
          <a:prstGeom prst="rect">
            <a:avLst/>
          </a:prstGeom>
        </p:spPr>
        <p:txBody>
          <a:bodyPr/>
          <a:lstStyle/>
          <a:p>
            <a:pPr marL="567297" indent="-567297" defTabSz="767715">
              <a:spcBef>
                <a:spcPts val="2700"/>
              </a:spcBef>
              <a:defRPr sz="5580"/>
            </a:pPr>
            <a:r>
              <a:rPr b="1"/>
              <a:t>Fully input-dependent apps: </a:t>
            </a:r>
            <a:r>
              <a:t>The state of the outputs at time </a:t>
            </a:r>
            <a:r>
              <a:rPr i="1"/>
              <a:t>t</a:t>
            </a:r>
            <a:r>
              <a:rPr b="1"/>
              <a:t> </a:t>
            </a:r>
            <a:r>
              <a:t>is fully determined by the state of the inputs at time </a:t>
            </a:r>
            <a:r>
              <a:rPr i="1"/>
              <a:t>t</a:t>
            </a:r>
          </a:p>
          <a:p>
            <a:pPr marL="1252335" lvl="1" indent="-567297" defTabSz="767715">
              <a:spcBef>
                <a:spcPts val="2700"/>
              </a:spcBef>
              <a:defRPr sz="5580"/>
            </a:pPr>
            <a:r>
              <a:t>Bookmarking should “just work”</a:t>
            </a:r>
            <a:br/>
            <a:endParaRPr sz="1116">
              <a:latin typeface="Times Roman"/>
              <a:ea typeface="Times Roman"/>
              <a:cs typeface="Times Roman"/>
              <a:sym typeface="Times Roman"/>
            </a:endParaRPr>
          </a:p>
          <a:p>
            <a:pPr marL="567297" indent="-567297" defTabSz="767715">
              <a:spcBef>
                <a:spcPts val="2700"/>
              </a:spcBef>
              <a:defRPr sz="5580"/>
            </a:pPr>
            <a:r>
              <a:rPr b="1"/>
              <a:t>Partly input-dependent apps: </a:t>
            </a:r>
            <a:r>
              <a:t>The state of the outputs at time </a:t>
            </a:r>
            <a:r>
              <a:rPr i="1"/>
              <a:t>t</a:t>
            </a:r>
            <a:r>
              <a:rPr b="1"/>
              <a:t> </a:t>
            </a:r>
            <a:r>
              <a:t>is only partly</a:t>
            </a:r>
            <a:r>
              <a:rPr b="1"/>
              <a:t> </a:t>
            </a:r>
            <a:r>
              <a:t>determined by the state of the inputs at time </a:t>
            </a:r>
            <a:r>
              <a:rPr i="1"/>
              <a:t>t </a:t>
            </a:r>
            <a:r>
              <a:t>— other things may influence it, including inputs at previous times, or external data</a:t>
            </a:r>
          </a:p>
          <a:p>
            <a:pPr marL="1252335" lvl="1" indent="-567297" defTabSz="767715">
              <a:spcBef>
                <a:spcPts val="2700"/>
              </a:spcBef>
              <a:defRPr sz="5580"/>
            </a:pPr>
            <a:r>
              <a:t>These apps are not fully reactive</a:t>
            </a:r>
          </a:p>
          <a:p>
            <a:pPr marL="1252335" lvl="1" indent="-567297" defTabSz="767715">
              <a:spcBef>
                <a:spcPts val="2700"/>
              </a:spcBef>
              <a:defRPr sz="5580"/>
            </a:pPr>
            <a:r>
              <a:t>Bookmarking requires additional tools to save &amp; restore desired state</a:t>
            </a:r>
          </a:p>
        </p:txBody>
      </p:sp>
      <p:sp>
        <p:nvSpPr>
          <p:cNvPr id="500" name="input dependence"/>
          <p:cNvSpPr txBox="1">
            <a:spLocks noGrp="1"/>
          </p:cNvSpPr>
          <p:nvPr>
            <p:ph type="body" idx="21"/>
          </p:nvPr>
        </p:nvSpPr>
        <p:spPr>
          <a:prstGeom prst="rect">
            <a:avLst/>
          </a:prstGeom>
        </p:spPr>
        <p:txBody>
          <a:bodyPr/>
          <a:lstStyle/>
          <a:p>
            <a:r>
              <a:t>input dependence</a:t>
            </a:r>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503"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506" name="demo"/>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507" name="Image" descr="Image"/>
          <p:cNvPicPr>
            <a:picLocks noChangeAspect="1"/>
          </p:cNvPicPr>
          <p:nvPr/>
        </p:nvPicPr>
        <p:blipFill>
          <a:blip r:embed="rId2"/>
          <a:stretch>
            <a:fillRect/>
          </a:stretch>
        </p:blipFill>
        <p:spPr>
          <a:xfrm>
            <a:off x="254000" y="254000"/>
            <a:ext cx="3251200" cy="3251200"/>
          </a:xfrm>
          <a:prstGeom prst="rect">
            <a:avLst/>
          </a:prstGeom>
          <a:ln w="12700">
            <a:miter lim="400000"/>
          </a:ln>
        </p:spPr>
      </p:pic>
      <p:sp>
        <p:nvSpPr>
          <p:cNvPr id="508" name="bookmark_03.R"/>
          <p:cNvSpPr txBox="1"/>
          <p:nvPr/>
        </p:nvSpPr>
        <p:spPr>
          <a:xfrm>
            <a:off x="8673536" y="253999"/>
            <a:ext cx="7049630" cy="12211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7000">
                <a:latin typeface="Monaco"/>
                <a:ea typeface="Monaco"/>
                <a:cs typeface="Monaco"/>
                <a:sym typeface="Monaco"/>
              </a:defRPr>
            </a:lvl1pPr>
          </a:lstStyle>
          <a:p>
            <a:r>
              <a:t>bookmark_03.R</a:t>
            </a:r>
          </a:p>
        </p:txBody>
      </p:sp>
      <p:sp>
        <p:nvSpPr>
          <p:cNvPr id="509" name="Displays the sum of all previous slider values added"/>
          <p:cNvSpPr txBox="1"/>
          <p:nvPr/>
        </p:nvSpPr>
        <p:spPr>
          <a:xfrm>
            <a:off x="4846302" y="1494221"/>
            <a:ext cx="14691396" cy="863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a:latin typeface="+mj-lt"/>
                <a:ea typeface="+mj-ea"/>
                <a:cs typeface="+mj-cs"/>
                <a:sym typeface="Helvetica"/>
              </a:defRPr>
            </a:lvl1pPr>
          </a:lstStyle>
          <a:p>
            <a:r>
              <a:t>Displays the sum of all previous slider values added</a:t>
            </a:r>
          </a:p>
        </p:txBody>
      </p:sp>
      <p:sp>
        <p:nvSpPr>
          <p:cNvPr id="510" name="Rectangle"/>
          <p:cNvSpPr/>
          <p:nvPr/>
        </p:nvSpPr>
        <p:spPr>
          <a:xfrm>
            <a:off x="679450" y="2964258"/>
            <a:ext cx="13925219" cy="9456342"/>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511" name="ui &lt;- fluidPage(…"/>
          <p:cNvSpPr txBox="1"/>
          <p:nvPr/>
        </p:nvSpPr>
        <p:spPr>
          <a:xfrm>
            <a:off x="777873" y="3044784"/>
            <a:ext cx="13728372" cy="92952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gn="l">
              <a:defRPr sz="2500">
                <a:solidFill>
                  <a:srgbClr val="000000"/>
                </a:solidFill>
                <a:latin typeface="Monaco"/>
                <a:ea typeface="Monaco"/>
                <a:cs typeface="Monaco"/>
                <a:sym typeface="Monaco"/>
              </a:defRPr>
            </a:pPr>
            <a:r>
              <a:rPr dirty="0" err="1">
                <a:latin typeface="Lucida Console" panose="020B0609040504020204" pitchFamily="49" charset="0"/>
              </a:rPr>
              <a:t>ui</a:t>
            </a:r>
            <a:r>
              <a:rPr dirty="0">
                <a:latin typeface="Lucida Console" panose="020B0609040504020204" pitchFamily="49" charset="0"/>
              </a:rPr>
              <a:t> &lt;- </a:t>
            </a:r>
            <a:r>
              <a:rPr dirty="0" err="1">
                <a:latin typeface="Lucida Console" panose="020B0609040504020204" pitchFamily="49" charset="0"/>
              </a:rPr>
              <a:t>fluidPage</a:t>
            </a:r>
            <a:r>
              <a:rPr dirty="0">
                <a:latin typeface="Lucida Console" panose="020B0609040504020204" pitchFamily="49" charset="0"/>
              </a:rPr>
              <a:t>(</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sidebarPanel</a:t>
            </a:r>
            <a:r>
              <a:rPr dirty="0">
                <a:latin typeface="Lucida Console" panose="020B0609040504020204" pitchFamily="49" charset="0"/>
              </a:rPr>
              <a:t>(</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sliderInput</a:t>
            </a:r>
            <a:r>
              <a:rPr dirty="0">
                <a:latin typeface="Lucida Console" panose="020B0609040504020204" pitchFamily="49" charset="0"/>
              </a:rPr>
              <a:t>("n", "Value to add", min = 0, max = 100, value = 50),</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actionButton</a:t>
            </a:r>
            <a:r>
              <a:rPr dirty="0">
                <a:latin typeface="Lucida Console" panose="020B0609040504020204" pitchFamily="49" charset="0"/>
              </a:rPr>
              <a:t>("add", "Add"), </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mainPanel</a:t>
            </a:r>
            <a:r>
              <a:rPr dirty="0">
                <a:latin typeface="Lucida Console" panose="020B0609040504020204" pitchFamily="49" charset="0"/>
              </a:rPr>
              <a:t>(</a:t>
            </a:r>
          </a:p>
          <a:p>
            <a:pPr algn="l">
              <a:defRPr sz="2500">
                <a:solidFill>
                  <a:srgbClr val="000000"/>
                </a:solidFill>
                <a:latin typeface="Monaco"/>
                <a:ea typeface="Monaco"/>
                <a:cs typeface="Monaco"/>
                <a:sym typeface="Monaco"/>
              </a:defRPr>
            </a:pPr>
            <a:r>
              <a:rPr dirty="0">
                <a:latin typeface="Lucida Console" panose="020B0609040504020204" pitchFamily="49" charset="0"/>
              </a:rPr>
              <a:t>      h4("Sum:", </a:t>
            </a:r>
            <a:r>
              <a:rPr dirty="0" err="1">
                <a:latin typeface="Lucida Console" panose="020B0609040504020204" pitchFamily="49" charset="0"/>
              </a:rPr>
              <a:t>textOutput</a:t>
            </a:r>
            <a:r>
              <a:rPr dirty="0">
                <a:latin typeface="Lucida Console" panose="020B0609040504020204" pitchFamily="49" charset="0"/>
              </a:rPr>
              <a:t>("sum"))</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p>
          <a:p>
            <a:pPr algn="l">
              <a:defRPr sz="2500">
                <a:solidFill>
                  <a:srgbClr val="000000"/>
                </a:solidFill>
                <a:latin typeface="Monaco"/>
                <a:ea typeface="Monaco"/>
                <a:cs typeface="Monaco"/>
                <a:sym typeface="Monaco"/>
              </a:defRPr>
            </a:pPr>
            <a:endParaRPr dirty="0">
              <a:latin typeface="Lucida Console" panose="020B0609040504020204" pitchFamily="49" charset="0"/>
            </a:endParaRPr>
          </a:p>
          <a:p>
            <a:pPr algn="l">
              <a:defRPr sz="2500">
                <a:solidFill>
                  <a:srgbClr val="000000"/>
                </a:solidFill>
                <a:latin typeface="Monaco"/>
                <a:ea typeface="Monaco"/>
                <a:cs typeface="Monaco"/>
                <a:sym typeface="Monaco"/>
              </a:defRPr>
            </a:pPr>
            <a:r>
              <a:rPr dirty="0">
                <a:latin typeface="Lucida Console" panose="020B0609040504020204" pitchFamily="49" charset="0"/>
              </a:rPr>
              <a:t>server &lt;- function(input, output, session) {</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vals</a:t>
            </a:r>
            <a:r>
              <a:rPr dirty="0">
                <a:latin typeface="Lucida Console" panose="020B0609040504020204" pitchFamily="49" charset="0"/>
              </a:rPr>
              <a:t> &lt;- </a:t>
            </a:r>
            <a:r>
              <a:rPr dirty="0" err="1">
                <a:latin typeface="Lucida Console" panose="020B0609040504020204" pitchFamily="49" charset="0"/>
              </a:rPr>
              <a:t>reactiveValues</a:t>
            </a:r>
            <a:r>
              <a:rPr dirty="0">
                <a:latin typeface="Lucida Console" panose="020B0609040504020204" pitchFamily="49" charset="0"/>
              </a:rPr>
              <a:t>(sum = 0)</a:t>
            </a:r>
          </a:p>
          <a:p>
            <a:pPr algn="l">
              <a:defRPr sz="2500">
                <a:solidFill>
                  <a:srgbClr val="000000"/>
                </a:solidFill>
                <a:latin typeface="Monaco"/>
                <a:ea typeface="Monaco"/>
                <a:cs typeface="Monaco"/>
                <a:sym typeface="Monaco"/>
              </a:defRPr>
            </a:pPr>
            <a:endParaRPr dirty="0">
              <a:latin typeface="Lucida Console" panose="020B0609040504020204" pitchFamily="49" charset="0"/>
            </a:endParaRPr>
          </a:p>
          <a:p>
            <a:pPr algn="l">
              <a:defRPr sz="25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observeEvent</a:t>
            </a:r>
            <a:r>
              <a:rPr dirty="0">
                <a:latin typeface="Lucida Console" panose="020B0609040504020204" pitchFamily="49" charset="0"/>
              </a:rPr>
              <a:t>(</a:t>
            </a:r>
            <a:r>
              <a:rPr dirty="0" err="1">
                <a:latin typeface="Lucida Console" panose="020B0609040504020204" pitchFamily="49" charset="0"/>
              </a:rPr>
              <a:t>input$add</a:t>
            </a:r>
            <a:r>
              <a:rPr dirty="0">
                <a:latin typeface="Lucida Console" panose="020B0609040504020204" pitchFamily="49" charset="0"/>
              </a:rPr>
              <a:t>, {</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vals$sum</a:t>
            </a:r>
            <a:r>
              <a:rPr dirty="0">
                <a:latin typeface="Lucida Console" panose="020B0609040504020204" pitchFamily="49" charset="0"/>
              </a:rPr>
              <a:t> &lt;- </a:t>
            </a:r>
            <a:r>
              <a:rPr dirty="0" err="1">
                <a:latin typeface="Lucida Console" panose="020B0609040504020204" pitchFamily="49" charset="0"/>
              </a:rPr>
              <a:t>vals$sum</a:t>
            </a:r>
            <a:r>
              <a:rPr dirty="0">
                <a:latin typeface="Lucida Console" panose="020B0609040504020204" pitchFamily="49" charset="0"/>
              </a:rPr>
              <a:t> + </a:t>
            </a:r>
            <a:r>
              <a:rPr dirty="0" err="1">
                <a:latin typeface="Lucida Console" panose="020B0609040504020204" pitchFamily="49" charset="0"/>
              </a:rPr>
              <a:t>input$n</a:t>
            </a:r>
            <a:endParaRPr dirty="0">
              <a:latin typeface="Lucida Console" panose="020B0609040504020204" pitchFamily="49" charset="0"/>
            </a:endParaRPr>
          </a:p>
          <a:p>
            <a:pPr algn="l">
              <a:defRPr sz="2500">
                <a:solidFill>
                  <a:srgbClr val="000000"/>
                </a:solidFill>
                <a:latin typeface="Monaco"/>
                <a:ea typeface="Monaco"/>
                <a:cs typeface="Monaco"/>
                <a:sym typeface="Monaco"/>
              </a:defRPr>
            </a:pPr>
            <a:r>
              <a:rPr dirty="0">
                <a:latin typeface="Lucida Console" panose="020B0609040504020204" pitchFamily="49" charset="0"/>
              </a:rPr>
              <a:t>  })</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output$sum</a:t>
            </a:r>
            <a:r>
              <a:rPr dirty="0">
                <a:latin typeface="Lucida Console" panose="020B0609040504020204" pitchFamily="49" charset="0"/>
              </a:rPr>
              <a:t> &lt;- </a:t>
            </a:r>
            <a:r>
              <a:rPr dirty="0" err="1">
                <a:latin typeface="Lucida Console" panose="020B0609040504020204" pitchFamily="49" charset="0"/>
              </a:rPr>
              <a:t>renderText</a:t>
            </a:r>
            <a:r>
              <a:rPr dirty="0">
                <a:latin typeface="Lucida Console" panose="020B0609040504020204" pitchFamily="49" charset="0"/>
              </a:rPr>
              <a:t>({</a:t>
            </a:r>
          </a:p>
          <a:p>
            <a:pPr algn="l">
              <a:defRPr sz="2500">
                <a:solidFill>
                  <a:srgbClr val="000000"/>
                </a:solidFill>
                <a:latin typeface="Monaco"/>
                <a:ea typeface="Monaco"/>
                <a:cs typeface="Monaco"/>
                <a:sym typeface="Monaco"/>
              </a:defRPr>
            </a:pPr>
            <a:r>
              <a:rPr dirty="0">
                <a:latin typeface="Lucida Console" panose="020B0609040504020204" pitchFamily="49" charset="0"/>
              </a:rPr>
              <a:t>    </a:t>
            </a:r>
            <a:r>
              <a:rPr dirty="0" err="1">
                <a:latin typeface="Lucida Console" panose="020B0609040504020204" pitchFamily="49" charset="0"/>
              </a:rPr>
              <a:t>vals$sum</a:t>
            </a:r>
            <a:endParaRPr dirty="0">
              <a:latin typeface="Lucida Console" panose="020B0609040504020204" pitchFamily="49" charset="0"/>
            </a:endParaRPr>
          </a:p>
          <a:p>
            <a:pPr algn="l">
              <a:defRPr sz="2500">
                <a:solidFill>
                  <a:srgbClr val="000000"/>
                </a:solidFill>
                <a:latin typeface="Monaco"/>
                <a:ea typeface="Monaco"/>
                <a:cs typeface="Monaco"/>
                <a:sym typeface="Monaco"/>
              </a:defRPr>
            </a:pPr>
            <a:r>
              <a:rPr dirty="0">
                <a:latin typeface="Lucida Console" panose="020B0609040504020204" pitchFamily="49" charset="0"/>
              </a:rPr>
              <a:t>  })</a:t>
            </a:r>
          </a:p>
          <a:p>
            <a:pPr algn="l">
              <a:defRPr sz="2500">
                <a:solidFill>
                  <a:srgbClr val="000000"/>
                </a:solidFill>
                <a:latin typeface="Monaco"/>
                <a:ea typeface="Monaco"/>
                <a:cs typeface="Monaco"/>
                <a:sym typeface="Monaco"/>
              </a:defRPr>
            </a:pPr>
            <a:r>
              <a:rPr dirty="0">
                <a:latin typeface="Lucida Console" panose="020B0609040504020204" pitchFamily="49" charset="0"/>
              </a:rPr>
              <a:t>}</a:t>
            </a:r>
          </a:p>
          <a:p>
            <a:pPr algn="l">
              <a:defRPr sz="2500">
                <a:solidFill>
                  <a:srgbClr val="000000"/>
                </a:solidFill>
                <a:latin typeface="Monaco"/>
                <a:ea typeface="Monaco"/>
                <a:cs typeface="Monaco"/>
                <a:sym typeface="Monaco"/>
              </a:defRPr>
            </a:pPr>
            <a:endParaRPr dirty="0">
              <a:latin typeface="Lucida Console" panose="020B0609040504020204" pitchFamily="49" charset="0"/>
            </a:endParaRPr>
          </a:p>
          <a:p>
            <a:pPr algn="l">
              <a:defRPr sz="2500">
                <a:solidFill>
                  <a:srgbClr val="000000"/>
                </a:solidFill>
                <a:latin typeface="Monaco"/>
                <a:ea typeface="Monaco"/>
                <a:cs typeface="Monaco"/>
                <a:sym typeface="Monaco"/>
              </a:defRPr>
            </a:pPr>
            <a:r>
              <a:rPr dirty="0" err="1">
                <a:latin typeface="Lucida Console" panose="020B0609040504020204" pitchFamily="49" charset="0"/>
              </a:rPr>
              <a:t>shinyApp</a:t>
            </a:r>
            <a:r>
              <a:rPr dirty="0">
                <a:latin typeface="Lucida Console" panose="020B0609040504020204" pitchFamily="49" charset="0"/>
              </a:rPr>
              <a:t>(</a:t>
            </a:r>
            <a:r>
              <a:rPr dirty="0" err="1">
                <a:latin typeface="Lucida Console" panose="020B0609040504020204" pitchFamily="49" charset="0"/>
              </a:rPr>
              <a:t>ui</a:t>
            </a:r>
            <a:r>
              <a:rPr dirty="0">
                <a:latin typeface="Lucida Console" panose="020B0609040504020204" pitchFamily="49" charset="0"/>
              </a:rPr>
              <a:t>, server, </a:t>
            </a:r>
            <a:r>
              <a:rPr dirty="0" err="1">
                <a:latin typeface="Lucida Console" panose="020B0609040504020204" pitchFamily="49" charset="0"/>
              </a:rPr>
              <a:t>enableBookmarking</a:t>
            </a:r>
            <a:r>
              <a:rPr dirty="0">
                <a:latin typeface="Lucida Console" panose="020B0609040504020204" pitchFamily="49" charset="0"/>
              </a:rPr>
              <a:t> = "</a:t>
            </a:r>
            <a:r>
              <a:rPr dirty="0" err="1">
                <a:latin typeface="Lucida Console" panose="020B0609040504020204" pitchFamily="49" charset="0"/>
              </a:rPr>
              <a:t>url</a:t>
            </a:r>
            <a:r>
              <a:rPr dirty="0">
                <a:latin typeface="Lucida Console" panose="020B0609040504020204" pitchFamily="49" charset="0"/>
              </a:rPr>
              <a:t>")</a:t>
            </a:r>
          </a:p>
        </p:txBody>
      </p:sp>
      <p:grpSp>
        <p:nvGrpSpPr>
          <p:cNvPr id="514" name="Group"/>
          <p:cNvGrpSpPr/>
          <p:nvPr/>
        </p:nvGrpSpPr>
        <p:grpSpPr>
          <a:xfrm>
            <a:off x="7695707" y="4304844"/>
            <a:ext cx="15132544" cy="3107135"/>
            <a:chOff x="0" y="0"/>
            <a:chExt cx="15132542" cy="3107134"/>
          </a:xfrm>
        </p:grpSpPr>
        <p:sp>
          <p:nvSpPr>
            <p:cNvPr id="512" name="State of output not fully determined by state of inputs since previous input values matter as well"/>
            <p:cNvSpPr/>
            <p:nvPr/>
          </p:nvSpPr>
          <p:spPr>
            <a:xfrm>
              <a:off x="7520082" y="0"/>
              <a:ext cx="7612461" cy="3107135"/>
            </a:xfrm>
            <a:prstGeom prst="rect">
              <a:avLst/>
            </a:prstGeom>
            <a:solidFill>
              <a:srgbClr val="FFFFFF"/>
            </a:solidFill>
            <a:ln w="25400" cap="flat">
              <a:solidFill>
                <a:srgbClr val="008F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8F00"/>
                  </a:solidFill>
                </a:defRPr>
              </a:lvl1pPr>
            </a:lstStyle>
            <a:p>
              <a:r>
                <a:rPr dirty="0"/>
                <a:t>State of output not fully determined by state of inputs since previous input values matter as well</a:t>
              </a:r>
            </a:p>
          </p:txBody>
        </p:sp>
        <p:sp>
          <p:nvSpPr>
            <p:cNvPr id="513" name="Triangle"/>
            <p:cNvSpPr/>
            <p:nvPr/>
          </p:nvSpPr>
          <p:spPr>
            <a:xfrm rot="16200000">
              <a:off x="2209676" y="-2201437"/>
              <a:ext cx="3091007" cy="75103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008F00">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grpSp>
        <p:nvGrpSpPr>
          <p:cNvPr id="517" name="Group"/>
          <p:cNvGrpSpPr/>
          <p:nvPr/>
        </p:nvGrpSpPr>
        <p:grpSpPr>
          <a:xfrm>
            <a:off x="7688059" y="7692429"/>
            <a:ext cx="15140191" cy="3107135"/>
            <a:chOff x="0" y="0"/>
            <a:chExt cx="15140190" cy="3107134"/>
          </a:xfrm>
        </p:grpSpPr>
        <p:sp>
          <p:nvSpPr>
            <p:cNvPr id="515" name="Each time “Add” button is clicked, add input$n to vals$sum, then render text of the sum value"/>
            <p:cNvSpPr/>
            <p:nvPr/>
          </p:nvSpPr>
          <p:spPr>
            <a:xfrm>
              <a:off x="7527731" y="0"/>
              <a:ext cx="7612460" cy="3107135"/>
            </a:xfrm>
            <a:prstGeom prst="rect">
              <a:avLst/>
            </a:prstGeom>
            <a:solidFill>
              <a:srgbClr val="FFFFFF"/>
            </a:solidFill>
            <a:ln w="25400" cap="flat">
              <a:solidFill>
                <a:srgbClr val="0096FF"/>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96FF"/>
                  </a:solidFill>
                </a:defRPr>
              </a:lvl1pPr>
            </a:lstStyle>
            <a:p>
              <a:r>
                <a:t>Each time “Add” button is clicked, add input$n to vals$sum, then render text of the sum value</a:t>
              </a:r>
            </a:p>
          </p:txBody>
        </p:sp>
        <p:sp>
          <p:nvSpPr>
            <p:cNvPr id="516" name="Triangle"/>
            <p:cNvSpPr/>
            <p:nvPr/>
          </p:nvSpPr>
          <p:spPr>
            <a:xfrm rot="16200000">
              <a:off x="2213501" y="-2205261"/>
              <a:ext cx="3091006" cy="751800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0096FF">
                <a:alpha val="5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iterate>
                                    <p:tmAbs val="0"/>
                                  </p:iterate>
                                  <p:childTnLst>
                                    <p:set>
                                      <p:cBhvr>
                                        <p:cTn id="6" fill="hold"/>
                                        <p:tgtEl>
                                          <p:spTgt spid="514"/>
                                        </p:tgtEl>
                                        <p:attrNameLst>
                                          <p:attrName>style.visibility</p:attrName>
                                        </p:attrNameLst>
                                      </p:cBhvr>
                                      <p:to>
                                        <p:strVal val="visible"/>
                                      </p:to>
                                    </p:set>
                                    <p:animEffect transition="in" filter="wipe(right)">
                                      <p:cBhvr>
                                        <p:cTn id="7" dur="1000"/>
                                        <p:tgtEl>
                                          <p:spTgt spid="5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iterate>
                                    <p:tmAbs val="0"/>
                                  </p:iterate>
                                  <p:childTnLst>
                                    <p:set>
                                      <p:cBhvr>
                                        <p:cTn id="11" fill="hold"/>
                                        <p:tgtEl>
                                          <p:spTgt spid="517"/>
                                        </p:tgtEl>
                                        <p:attrNameLst>
                                          <p:attrName>style.visibility</p:attrName>
                                        </p:attrNameLst>
                                      </p:cBhvr>
                                      <p:to>
                                        <p:strVal val="visible"/>
                                      </p:to>
                                    </p:set>
                                    <p:animEffect transition="in" filter="wipe(right)">
                                      <p:cBhvr>
                                        <p:cTn id="12" dur="1000"/>
                                        <p:tgtEl>
                                          <p:spTgt spid="5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4" grpId="0" animBg="1" advAuto="0"/>
      <p:bldP spid="517" grpId="0" animBg="1" advAuto="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520"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523" name="demo"/>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demo</a:t>
            </a:r>
          </a:p>
        </p:txBody>
      </p:sp>
      <p:pic>
        <p:nvPicPr>
          <p:cNvPr id="524" name="Image" descr="Image"/>
          <p:cNvPicPr>
            <a:picLocks noChangeAspect="1"/>
          </p:cNvPicPr>
          <p:nvPr/>
        </p:nvPicPr>
        <p:blipFill>
          <a:blip r:embed="rId2"/>
          <a:stretch>
            <a:fillRect/>
          </a:stretch>
        </p:blipFill>
        <p:spPr>
          <a:xfrm>
            <a:off x="254000" y="254000"/>
            <a:ext cx="3251200" cy="3251200"/>
          </a:xfrm>
          <a:prstGeom prst="rect">
            <a:avLst/>
          </a:prstGeom>
          <a:ln w="12700">
            <a:miter lim="400000"/>
          </a:ln>
        </p:spPr>
      </p:pic>
      <p:sp>
        <p:nvSpPr>
          <p:cNvPr id="525" name="Rectangle"/>
          <p:cNvSpPr/>
          <p:nvPr/>
        </p:nvSpPr>
        <p:spPr>
          <a:xfrm>
            <a:off x="6178040" y="127555"/>
            <a:ext cx="13456288" cy="12431794"/>
          </a:xfrm>
          <a:prstGeom prst="rect">
            <a:avLst/>
          </a:prstGeom>
          <a:solidFill>
            <a:srgbClr val="EBEBEB"/>
          </a:solidFill>
          <a:ln w="25400">
            <a:solidFill>
              <a:srgbClr val="929292"/>
            </a:solidFill>
            <a:miter lim="400000"/>
          </a:ln>
          <a:effectLst>
            <a:outerShdw blurRad="101600" dist="51418" dir="5452524" rotWithShape="0">
              <a:srgbClr val="000000">
                <a:alpha val="55181"/>
              </a:srgbClr>
            </a:outerShdw>
          </a:effectLst>
        </p:spPr>
        <p:txBody>
          <a:bodyPr lIns="50800" tIns="50800" rIns="50800" bIns="50800" anchor="ctr"/>
          <a:lstStyle/>
          <a:p>
            <a:pPr>
              <a:defRPr>
                <a:solidFill>
                  <a:srgbClr val="FFFFFF"/>
                </a:solidFill>
              </a:defRPr>
            </a:pPr>
            <a:endParaRPr/>
          </a:p>
        </p:txBody>
      </p:sp>
      <p:sp>
        <p:nvSpPr>
          <p:cNvPr id="526" name="ui &lt;- function(request) {…"/>
          <p:cNvSpPr txBox="1"/>
          <p:nvPr/>
        </p:nvSpPr>
        <p:spPr>
          <a:xfrm>
            <a:off x="6277674" y="428532"/>
            <a:ext cx="13257021" cy="119212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a:defRPr sz="2200">
                <a:solidFill>
                  <a:srgbClr val="000000"/>
                </a:solidFill>
                <a:latin typeface="Monaco"/>
                <a:ea typeface="Monaco"/>
                <a:cs typeface="Monaco"/>
                <a:sym typeface="Monaco"/>
              </a:defRPr>
            </a:pPr>
            <a:r>
              <a:rPr sz="2400" dirty="0" err="1">
                <a:latin typeface="Lucida Console" panose="020B0609040504020204" pitchFamily="49" charset="0"/>
              </a:rPr>
              <a:t>ui</a:t>
            </a:r>
            <a:r>
              <a:rPr sz="2400" dirty="0">
                <a:latin typeface="Lucida Console" panose="020B0609040504020204" pitchFamily="49" charset="0"/>
              </a:rPr>
              <a:t> &lt;- </a:t>
            </a:r>
            <a:r>
              <a:rPr sz="2400" dirty="0">
                <a:solidFill>
                  <a:srgbClr val="005493"/>
                </a:solidFill>
                <a:latin typeface="Lucida Console" panose="020B0609040504020204" pitchFamily="49" charset="0"/>
              </a:rPr>
              <a:t>function(request) {</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fluidPage</a:t>
            </a:r>
            <a:r>
              <a:rPr sz="2400" dirty="0">
                <a:latin typeface="Lucida Console" panose="020B0609040504020204" pitchFamily="49" charset="0"/>
              </a:rPr>
              <a:t>(</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sidebarPanel</a:t>
            </a:r>
            <a:r>
              <a:rPr sz="2400" dirty="0">
                <a:latin typeface="Lucida Console" panose="020B0609040504020204" pitchFamily="49" charset="0"/>
              </a:rPr>
              <a:t>(</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sliderInput</a:t>
            </a:r>
            <a:r>
              <a:rPr sz="2400" dirty="0">
                <a:latin typeface="Lucida Console" panose="020B0609040504020204" pitchFamily="49" charset="0"/>
              </a:rPr>
              <a:t>("n", "Value to add", min = 0, max = 100, value = 50),</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actionButton</a:t>
            </a:r>
            <a:r>
              <a:rPr sz="2400" dirty="0">
                <a:latin typeface="Lucida Console" panose="020B0609040504020204" pitchFamily="49" charset="0"/>
              </a:rPr>
              <a:t>("add", "Add"), </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mainPanel</a:t>
            </a:r>
            <a:r>
              <a:rPr sz="2400" dirty="0">
                <a:latin typeface="Lucida Console" panose="020B0609040504020204" pitchFamily="49" charset="0"/>
              </a:rPr>
              <a:t>(</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h4("Sum:", </a:t>
            </a:r>
            <a:r>
              <a:rPr sz="2400" dirty="0" err="1">
                <a:latin typeface="Lucida Console" panose="020B0609040504020204" pitchFamily="49" charset="0"/>
              </a:rPr>
              <a:t>textOutput</a:t>
            </a:r>
            <a:r>
              <a:rPr sz="2400" dirty="0">
                <a:latin typeface="Lucida Console" panose="020B0609040504020204" pitchFamily="49" charset="0"/>
              </a:rPr>
              <a:t>("sum"))</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p>
          <a:p>
            <a:pPr algn="l">
              <a:defRPr sz="2200">
                <a:solidFill>
                  <a:srgbClr val="FF93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bookmarkButton</a:t>
            </a:r>
            <a:r>
              <a:rPr sz="2400" dirty="0">
                <a:latin typeface="Lucida Console" panose="020B0609040504020204" pitchFamily="49" charset="0"/>
              </a:rPr>
              <a:t>()</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p>
          <a:p>
            <a:pPr algn="l">
              <a:defRPr sz="2200">
                <a:solidFill>
                  <a:srgbClr val="000000"/>
                </a:solidFill>
                <a:latin typeface="Monaco"/>
                <a:ea typeface="Monaco"/>
                <a:cs typeface="Monaco"/>
                <a:sym typeface="Monaco"/>
              </a:defRPr>
            </a:pPr>
            <a:r>
              <a:rPr sz="2400" dirty="0">
                <a:solidFill>
                  <a:srgbClr val="005493"/>
                </a:solidFill>
                <a:latin typeface="Lucida Console" panose="020B0609040504020204" pitchFamily="49" charset="0"/>
              </a:rPr>
              <a:t>}</a:t>
            </a:r>
          </a:p>
          <a:p>
            <a:pPr algn="l">
              <a:defRPr sz="2200">
                <a:solidFill>
                  <a:srgbClr val="000000"/>
                </a:solidFill>
                <a:latin typeface="Monaco"/>
                <a:ea typeface="Monaco"/>
                <a:cs typeface="Monaco"/>
                <a:sym typeface="Monaco"/>
              </a:defRPr>
            </a:pPr>
            <a:endParaRPr sz="2400" dirty="0">
              <a:solidFill>
                <a:srgbClr val="005493"/>
              </a:solidFill>
              <a:latin typeface="Lucida Console" panose="020B0609040504020204" pitchFamily="49" charset="0"/>
            </a:endParaRPr>
          </a:p>
          <a:p>
            <a:pPr algn="l">
              <a:defRPr sz="2200">
                <a:solidFill>
                  <a:srgbClr val="000000"/>
                </a:solidFill>
                <a:latin typeface="Monaco"/>
                <a:ea typeface="Monaco"/>
                <a:cs typeface="Monaco"/>
                <a:sym typeface="Monaco"/>
              </a:defRPr>
            </a:pPr>
            <a:r>
              <a:rPr sz="2400" dirty="0">
                <a:latin typeface="Lucida Console" panose="020B0609040504020204" pitchFamily="49" charset="0"/>
              </a:rPr>
              <a:t>server &lt;- function(input, output, session) {</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vals</a:t>
            </a:r>
            <a:r>
              <a:rPr sz="2400" dirty="0">
                <a:latin typeface="Lucida Console" panose="020B0609040504020204" pitchFamily="49" charset="0"/>
              </a:rPr>
              <a:t> &lt;- </a:t>
            </a:r>
            <a:r>
              <a:rPr sz="2400" dirty="0" err="1">
                <a:latin typeface="Lucida Console" panose="020B0609040504020204" pitchFamily="49" charset="0"/>
              </a:rPr>
              <a:t>reactiveValues</a:t>
            </a:r>
            <a:r>
              <a:rPr sz="2400" dirty="0">
                <a:latin typeface="Lucida Console" panose="020B0609040504020204" pitchFamily="49" charset="0"/>
              </a:rPr>
              <a:t>(sum = 0)</a:t>
            </a:r>
          </a:p>
          <a:p>
            <a:pPr algn="l">
              <a:defRPr sz="2200">
                <a:solidFill>
                  <a:srgbClr val="000000"/>
                </a:solidFill>
                <a:latin typeface="Monaco"/>
                <a:ea typeface="Monaco"/>
                <a:cs typeface="Monaco"/>
                <a:sym typeface="Monaco"/>
              </a:defRPr>
            </a:pPr>
            <a:endParaRPr sz="2400" dirty="0">
              <a:latin typeface="Lucida Console" panose="020B0609040504020204" pitchFamily="49" charset="0"/>
            </a:endParaRP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solidFill>
                  <a:srgbClr val="FF2F92"/>
                </a:solidFill>
                <a:latin typeface="Lucida Console" panose="020B0609040504020204" pitchFamily="49" charset="0"/>
              </a:rPr>
              <a:t>onBookmark</a:t>
            </a:r>
            <a:r>
              <a:rPr sz="2400" dirty="0">
                <a:solidFill>
                  <a:srgbClr val="FF2F92"/>
                </a:solidFill>
                <a:latin typeface="Lucida Console" panose="020B0609040504020204" pitchFamily="49" charset="0"/>
              </a:rPr>
              <a:t>(function(state) {</a:t>
            </a:r>
          </a:p>
          <a:p>
            <a:pPr algn="l">
              <a:defRPr sz="2200">
                <a:solidFill>
                  <a:srgbClr val="FF2F92"/>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state$values$currentSum</a:t>
            </a:r>
            <a:r>
              <a:rPr sz="2400" dirty="0">
                <a:latin typeface="Lucida Console" panose="020B0609040504020204" pitchFamily="49" charset="0"/>
              </a:rPr>
              <a:t> &lt;- </a:t>
            </a:r>
            <a:r>
              <a:rPr sz="2400" dirty="0" err="1">
                <a:latin typeface="Lucida Console" panose="020B0609040504020204" pitchFamily="49" charset="0"/>
              </a:rPr>
              <a:t>vals$sum</a:t>
            </a:r>
            <a:endParaRPr sz="2400" dirty="0">
              <a:latin typeface="Lucida Console" panose="020B0609040504020204" pitchFamily="49" charset="0"/>
            </a:endParaRPr>
          </a:p>
          <a:p>
            <a:pPr algn="l">
              <a:defRPr sz="2200">
                <a:solidFill>
                  <a:srgbClr val="FF2F92"/>
                </a:solidFill>
                <a:latin typeface="Monaco"/>
                <a:ea typeface="Monaco"/>
                <a:cs typeface="Monaco"/>
                <a:sym typeface="Monaco"/>
              </a:defRPr>
            </a:pPr>
            <a:r>
              <a:rPr sz="2400" dirty="0">
                <a:latin typeface="Lucida Console" panose="020B0609040504020204" pitchFamily="49" charset="0"/>
              </a:rPr>
              <a:t>  })</a:t>
            </a:r>
          </a:p>
          <a:p>
            <a:pPr algn="l">
              <a:defRPr sz="2200">
                <a:solidFill>
                  <a:srgbClr val="9437FF"/>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onRestore</a:t>
            </a:r>
            <a:r>
              <a:rPr sz="2400" dirty="0">
                <a:latin typeface="Lucida Console" panose="020B0609040504020204" pitchFamily="49" charset="0"/>
              </a:rPr>
              <a:t>(function(state) {</a:t>
            </a:r>
          </a:p>
          <a:p>
            <a:pPr algn="l">
              <a:defRPr sz="2200">
                <a:solidFill>
                  <a:srgbClr val="9437FF"/>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vals$sum</a:t>
            </a:r>
            <a:r>
              <a:rPr sz="2400" dirty="0">
                <a:latin typeface="Lucida Console" panose="020B0609040504020204" pitchFamily="49" charset="0"/>
              </a:rPr>
              <a:t> &lt;- </a:t>
            </a:r>
            <a:r>
              <a:rPr sz="2400" dirty="0" err="1">
                <a:latin typeface="Lucida Console" panose="020B0609040504020204" pitchFamily="49" charset="0"/>
              </a:rPr>
              <a:t>state$values$currentSum</a:t>
            </a:r>
            <a:endParaRPr sz="2400" dirty="0">
              <a:latin typeface="Lucida Console" panose="020B0609040504020204" pitchFamily="49" charset="0"/>
            </a:endParaRPr>
          </a:p>
          <a:p>
            <a:pPr algn="l">
              <a:defRPr sz="2200">
                <a:solidFill>
                  <a:srgbClr val="9437FF"/>
                </a:solidFill>
                <a:latin typeface="Monaco"/>
                <a:ea typeface="Monaco"/>
                <a:cs typeface="Monaco"/>
                <a:sym typeface="Monaco"/>
              </a:defRPr>
            </a:pPr>
            <a:r>
              <a:rPr sz="2400" dirty="0">
                <a:latin typeface="Lucida Console" panose="020B0609040504020204" pitchFamily="49" charset="0"/>
              </a:rPr>
              <a:t>  })</a:t>
            </a:r>
          </a:p>
          <a:p>
            <a:pPr algn="l">
              <a:defRPr sz="2200">
                <a:solidFill>
                  <a:srgbClr val="000000"/>
                </a:solidFill>
                <a:latin typeface="Monaco"/>
                <a:ea typeface="Monaco"/>
                <a:cs typeface="Monaco"/>
                <a:sym typeface="Monaco"/>
              </a:defRPr>
            </a:pPr>
            <a:endParaRPr sz="2400" dirty="0">
              <a:latin typeface="Lucida Console" panose="020B0609040504020204" pitchFamily="49" charset="0"/>
            </a:endParaRP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observeEvent</a:t>
            </a:r>
            <a:r>
              <a:rPr sz="2400" dirty="0">
                <a:latin typeface="Lucida Console" panose="020B0609040504020204" pitchFamily="49" charset="0"/>
              </a:rPr>
              <a:t>(</a:t>
            </a:r>
            <a:r>
              <a:rPr sz="2400" dirty="0" err="1">
                <a:latin typeface="Lucida Console" panose="020B0609040504020204" pitchFamily="49" charset="0"/>
              </a:rPr>
              <a:t>input$add</a:t>
            </a:r>
            <a:r>
              <a:rPr sz="2400" dirty="0">
                <a:latin typeface="Lucida Console" panose="020B0609040504020204" pitchFamily="49" charset="0"/>
              </a:rPr>
              <a:t>, {</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vals$sum</a:t>
            </a:r>
            <a:r>
              <a:rPr sz="2400" dirty="0">
                <a:latin typeface="Lucida Console" panose="020B0609040504020204" pitchFamily="49" charset="0"/>
              </a:rPr>
              <a:t> &lt;- </a:t>
            </a:r>
            <a:r>
              <a:rPr sz="2400" dirty="0" err="1">
                <a:latin typeface="Lucida Console" panose="020B0609040504020204" pitchFamily="49" charset="0"/>
              </a:rPr>
              <a:t>vals$sum</a:t>
            </a:r>
            <a:r>
              <a:rPr sz="2400" dirty="0">
                <a:latin typeface="Lucida Console" panose="020B0609040504020204" pitchFamily="49" charset="0"/>
              </a:rPr>
              <a:t> + </a:t>
            </a:r>
            <a:r>
              <a:rPr sz="2400" dirty="0" err="1">
                <a:latin typeface="Lucida Console" panose="020B0609040504020204" pitchFamily="49" charset="0"/>
              </a:rPr>
              <a:t>input$n</a:t>
            </a:r>
            <a:endParaRPr sz="2400" dirty="0">
              <a:latin typeface="Lucida Console" panose="020B0609040504020204" pitchFamily="49" charset="0"/>
            </a:endParaRP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output$sum</a:t>
            </a:r>
            <a:r>
              <a:rPr sz="2400" dirty="0">
                <a:latin typeface="Lucida Console" panose="020B0609040504020204" pitchFamily="49" charset="0"/>
              </a:rPr>
              <a:t> &lt;- </a:t>
            </a:r>
            <a:r>
              <a:rPr sz="2400" dirty="0" err="1">
                <a:latin typeface="Lucida Console" panose="020B0609040504020204" pitchFamily="49" charset="0"/>
              </a:rPr>
              <a:t>renderText</a:t>
            </a:r>
            <a:r>
              <a:rPr sz="2400" dirty="0">
                <a:latin typeface="Lucida Console" panose="020B0609040504020204" pitchFamily="49" charset="0"/>
              </a:rPr>
              <a:t>({</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r>
              <a:rPr sz="2400" dirty="0" err="1">
                <a:latin typeface="Lucida Console" panose="020B0609040504020204" pitchFamily="49" charset="0"/>
              </a:rPr>
              <a:t>vals$sum</a:t>
            </a:r>
            <a:endParaRPr sz="2400" dirty="0">
              <a:latin typeface="Lucida Console" panose="020B0609040504020204" pitchFamily="49" charset="0"/>
            </a:endParaRPr>
          </a:p>
          <a:p>
            <a:pPr algn="l">
              <a:defRPr sz="2200">
                <a:solidFill>
                  <a:srgbClr val="000000"/>
                </a:solidFill>
                <a:latin typeface="Monaco"/>
                <a:ea typeface="Monaco"/>
                <a:cs typeface="Monaco"/>
                <a:sym typeface="Monaco"/>
              </a:defRPr>
            </a:pPr>
            <a:r>
              <a:rPr sz="2400" dirty="0">
                <a:latin typeface="Lucida Console" panose="020B0609040504020204" pitchFamily="49" charset="0"/>
              </a:rPr>
              <a:t>  })</a:t>
            </a:r>
          </a:p>
          <a:p>
            <a:pPr algn="l">
              <a:defRPr sz="2200">
                <a:solidFill>
                  <a:srgbClr val="000000"/>
                </a:solidFill>
                <a:latin typeface="Monaco"/>
                <a:ea typeface="Monaco"/>
                <a:cs typeface="Monaco"/>
                <a:sym typeface="Monaco"/>
              </a:defRPr>
            </a:pPr>
            <a:r>
              <a:rPr sz="2400" dirty="0">
                <a:latin typeface="Lucida Console" panose="020B0609040504020204" pitchFamily="49" charset="0"/>
              </a:rPr>
              <a:t>}</a:t>
            </a:r>
          </a:p>
          <a:p>
            <a:pPr algn="l">
              <a:defRPr sz="2200">
                <a:solidFill>
                  <a:srgbClr val="FF9300"/>
                </a:solidFill>
                <a:latin typeface="Monaco"/>
                <a:ea typeface="Monaco"/>
                <a:cs typeface="Monaco"/>
                <a:sym typeface="Monaco"/>
              </a:defRPr>
            </a:pPr>
            <a:endParaRPr sz="2400" dirty="0">
              <a:latin typeface="Lucida Console" panose="020B0609040504020204" pitchFamily="49" charset="0"/>
            </a:endParaRPr>
          </a:p>
          <a:p>
            <a:pPr algn="l">
              <a:defRPr sz="2200">
                <a:solidFill>
                  <a:srgbClr val="000000"/>
                </a:solidFill>
                <a:latin typeface="Monaco"/>
                <a:ea typeface="Monaco"/>
                <a:cs typeface="Monaco"/>
                <a:sym typeface="Monaco"/>
              </a:defRPr>
            </a:pPr>
            <a:r>
              <a:rPr sz="2400" dirty="0" err="1">
                <a:latin typeface="Lucida Console" panose="020B0609040504020204" pitchFamily="49" charset="0"/>
              </a:rPr>
              <a:t>shinyApp</a:t>
            </a:r>
            <a:r>
              <a:rPr sz="2400" dirty="0">
                <a:latin typeface="Lucida Console" panose="020B0609040504020204" pitchFamily="49" charset="0"/>
              </a:rPr>
              <a:t>(</a:t>
            </a:r>
            <a:r>
              <a:rPr sz="2400" dirty="0" err="1">
                <a:latin typeface="Lucida Console" panose="020B0609040504020204" pitchFamily="49" charset="0"/>
              </a:rPr>
              <a:t>ui</a:t>
            </a:r>
            <a:r>
              <a:rPr sz="2400" dirty="0">
                <a:latin typeface="Lucida Console" panose="020B0609040504020204" pitchFamily="49" charset="0"/>
              </a:rPr>
              <a:t>, server, </a:t>
            </a:r>
            <a:r>
              <a:rPr sz="2400" dirty="0" err="1">
                <a:solidFill>
                  <a:srgbClr val="FF9300"/>
                </a:solidFill>
                <a:latin typeface="Lucida Console" panose="020B0609040504020204" pitchFamily="49" charset="0"/>
              </a:rPr>
              <a:t>enableBookmarking</a:t>
            </a:r>
            <a:r>
              <a:rPr sz="2400" dirty="0">
                <a:solidFill>
                  <a:srgbClr val="FF9300"/>
                </a:solidFill>
                <a:latin typeface="Lucida Console" panose="020B0609040504020204" pitchFamily="49" charset="0"/>
              </a:rPr>
              <a:t> = "</a:t>
            </a:r>
            <a:r>
              <a:rPr sz="2400" dirty="0" err="1">
                <a:solidFill>
                  <a:srgbClr val="FF9300"/>
                </a:solidFill>
                <a:latin typeface="Lucida Console" panose="020B0609040504020204" pitchFamily="49" charset="0"/>
              </a:rPr>
              <a:t>url</a:t>
            </a:r>
            <a:r>
              <a:rPr sz="2400" dirty="0">
                <a:solidFill>
                  <a:srgbClr val="FF9300"/>
                </a:solidFill>
                <a:latin typeface="Lucida Console" panose="020B0609040504020204" pitchFamily="49" charset="0"/>
              </a:rPr>
              <a:t>"</a:t>
            </a:r>
            <a:r>
              <a:rPr sz="2400" dirty="0">
                <a:latin typeface="Lucida Console" panose="020B0609040504020204" pitchFamily="49" charset="0"/>
              </a:rPr>
              <a:t>)</a:t>
            </a:r>
          </a:p>
        </p:txBody>
      </p:sp>
      <p:sp>
        <p:nvSpPr>
          <p:cNvPr id="527" name="bookmark_04.R"/>
          <p:cNvSpPr txBox="1"/>
          <p:nvPr/>
        </p:nvSpPr>
        <p:spPr>
          <a:xfrm>
            <a:off x="258712" y="4250245"/>
            <a:ext cx="5068107" cy="8994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a:latin typeface="Monaco"/>
                <a:ea typeface="Monaco"/>
                <a:cs typeface="Monaco"/>
                <a:sym typeface="Monaco"/>
              </a:defRPr>
            </a:lvl1pPr>
          </a:lstStyle>
          <a:p>
            <a:r>
              <a:t>bookmark_04.R</a:t>
            </a:r>
          </a:p>
        </p:txBody>
      </p:sp>
      <p:grpSp>
        <p:nvGrpSpPr>
          <p:cNvPr id="530" name="Group"/>
          <p:cNvGrpSpPr/>
          <p:nvPr/>
        </p:nvGrpSpPr>
        <p:grpSpPr>
          <a:xfrm>
            <a:off x="13069681" y="5629447"/>
            <a:ext cx="11108636" cy="1854448"/>
            <a:chOff x="0" y="0"/>
            <a:chExt cx="11108635" cy="1854447"/>
          </a:xfrm>
        </p:grpSpPr>
        <p:sp>
          <p:nvSpPr>
            <p:cNvPr id="528" name="When app is bookmarked,…"/>
            <p:cNvSpPr/>
            <p:nvPr/>
          </p:nvSpPr>
          <p:spPr>
            <a:xfrm>
              <a:off x="3496176" y="0"/>
              <a:ext cx="7612460" cy="1845370"/>
            </a:xfrm>
            <a:prstGeom prst="rect">
              <a:avLst/>
            </a:prstGeom>
            <a:solidFill>
              <a:srgbClr val="FFFFFF"/>
            </a:solidFill>
            <a:ln w="25400" cap="flat">
              <a:solidFill>
                <a:srgbClr val="FF2F92"/>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pPr>
                <a:defRPr sz="4000">
                  <a:solidFill>
                    <a:srgbClr val="FF2F92"/>
                  </a:solidFill>
                </a:defRPr>
              </a:pPr>
              <a:r>
                <a:rPr dirty="0"/>
                <a:t>When app is bookmarked,</a:t>
              </a:r>
            </a:p>
            <a:p>
              <a:pPr>
                <a:defRPr sz="4000">
                  <a:solidFill>
                    <a:srgbClr val="FF2F92"/>
                  </a:solidFill>
                </a:defRPr>
              </a:pPr>
              <a:r>
                <a:rPr dirty="0"/>
                <a:t>save </a:t>
              </a:r>
              <a:r>
                <a:rPr dirty="0" err="1"/>
                <a:t>vals$sum</a:t>
              </a:r>
              <a:r>
                <a:rPr dirty="0"/>
                <a:t> in the </a:t>
              </a:r>
            </a:p>
            <a:p>
              <a:pPr>
                <a:defRPr sz="4000">
                  <a:solidFill>
                    <a:srgbClr val="FF2F92"/>
                  </a:solidFill>
                </a:defRPr>
              </a:pPr>
              <a:r>
                <a:rPr dirty="0"/>
                <a:t>bookmark state values</a:t>
              </a:r>
            </a:p>
          </p:txBody>
        </p:sp>
        <p:sp>
          <p:nvSpPr>
            <p:cNvPr id="529" name="Triangle"/>
            <p:cNvSpPr/>
            <p:nvPr/>
          </p:nvSpPr>
          <p:spPr>
            <a:xfrm rot="16200000">
              <a:off x="820122" y="-811883"/>
              <a:ext cx="1846208" cy="34864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FF2F92">
                <a:alpha val="35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grpSp>
        <p:nvGrpSpPr>
          <p:cNvPr id="533" name="Group"/>
          <p:cNvGrpSpPr/>
          <p:nvPr/>
        </p:nvGrpSpPr>
        <p:grpSpPr>
          <a:xfrm>
            <a:off x="13069681" y="7661446"/>
            <a:ext cx="11108636" cy="1854448"/>
            <a:chOff x="0" y="0"/>
            <a:chExt cx="11108635" cy="1854447"/>
          </a:xfrm>
        </p:grpSpPr>
        <p:sp>
          <p:nvSpPr>
            <p:cNvPr id="531" name="When app is restored,…"/>
            <p:cNvSpPr/>
            <p:nvPr/>
          </p:nvSpPr>
          <p:spPr>
            <a:xfrm>
              <a:off x="3496176" y="0"/>
              <a:ext cx="7612460" cy="1845370"/>
            </a:xfrm>
            <a:prstGeom prst="rect">
              <a:avLst/>
            </a:prstGeom>
            <a:solidFill>
              <a:srgbClr val="FFFFFF"/>
            </a:solidFill>
            <a:ln w="25400" cap="flat">
              <a:solidFill>
                <a:srgbClr val="9437FF"/>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pPr>
                <a:defRPr sz="4000">
                  <a:solidFill>
                    <a:srgbClr val="9437FF"/>
                  </a:solidFill>
                </a:defRPr>
              </a:pPr>
              <a:r>
                <a:t>When app is restored, </a:t>
              </a:r>
            </a:p>
            <a:p>
              <a:pPr>
                <a:defRPr sz="4000">
                  <a:solidFill>
                    <a:srgbClr val="9437FF"/>
                  </a:solidFill>
                </a:defRPr>
              </a:pPr>
              <a:r>
                <a:t>retrieve vals$sum from the bookmark state values</a:t>
              </a:r>
            </a:p>
          </p:txBody>
        </p:sp>
        <p:sp>
          <p:nvSpPr>
            <p:cNvPr id="532" name="Triangle"/>
            <p:cNvSpPr/>
            <p:nvPr/>
          </p:nvSpPr>
          <p:spPr>
            <a:xfrm rot="16200000">
              <a:off x="820122" y="-811883"/>
              <a:ext cx="1846208" cy="348645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9437FF">
                <a:alpha val="40000"/>
              </a:srgbClr>
            </a:solidFill>
            <a:ln w="12700" cap="flat">
              <a:noFill/>
              <a:miter lim="400000"/>
            </a:ln>
            <a:effectLst/>
          </p:spPr>
          <p:txBody>
            <a:bodyPr wrap="square" lIns="50800" tIns="50800" rIns="50800" bIns="50800" numCol="1" anchor="ctr">
              <a:noAutofit/>
            </a:bodyPr>
            <a:lstStyle/>
            <a:p>
              <a:pPr>
                <a:defRPr>
                  <a:solidFill>
                    <a:srgbClr val="FFFFFF"/>
                  </a:solidFill>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iterate>
                                    <p:tmAbs val="0"/>
                                  </p:iterate>
                                  <p:childTnLst>
                                    <p:set>
                                      <p:cBhvr>
                                        <p:cTn id="6" fill="hold"/>
                                        <p:tgtEl>
                                          <p:spTgt spid="530"/>
                                        </p:tgtEl>
                                        <p:attrNameLst>
                                          <p:attrName>style.visibility</p:attrName>
                                        </p:attrNameLst>
                                      </p:cBhvr>
                                      <p:to>
                                        <p:strVal val="visible"/>
                                      </p:to>
                                    </p:set>
                                    <p:animEffect transition="in" filter="wipe(right)">
                                      <p:cBhvr>
                                        <p:cTn id="7" dur="1000"/>
                                        <p:tgtEl>
                                          <p:spTgt spid="53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iterate>
                                    <p:tmAbs val="0"/>
                                  </p:iterate>
                                  <p:childTnLst>
                                    <p:set>
                                      <p:cBhvr>
                                        <p:cTn id="11" fill="hold"/>
                                        <p:tgtEl>
                                          <p:spTgt spid="533"/>
                                        </p:tgtEl>
                                        <p:attrNameLst>
                                          <p:attrName>style.visibility</p:attrName>
                                        </p:attrNameLst>
                                      </p:cBhvr>
                                      <p:to>
                                        <p:strVal val="visible"/>
                                      </p:to>
                                    </p:set>
                                    <p:animEffect transition="in" filter="wipe(right)">
                                      <p:cBhvr>
                                        <p:cTn id="12" dur="1000"/>
                                        <p:tgtEl>
                                          <p:spTgt spid="5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0" grpId="0" animBg="1" advAuto="0"/>
      <p:bldP spid="533" grpId="0" animBg="1" advAuto="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536"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pic>
        <p:nvPicPr>
          <p:cNvPr id="539" name="font-awesome_4-6-3_users_256_0_d3d3d3_none.png" descr="font-awesome_4-6-3_users_256_0_d3d3d3_none.png"/>
          <p:cNvPicPr>
            <a:picLocks noChangeAspect="1"/>
          </p:cNvPicPr>
          <p:nvPr/>
        </p:nvPicPr>
        <p:blipFill>
          <a:blip r:embed="rId4"/>
          <a:stretch>
            <a:fillRect/>
          </a:stretch>
        </p:blipFill>
        <p:spPr>
          <a:xfrm>
            <a:off x="258712" y="254000"/>
            <a:ext cx="3251201" cy="3251200"/>
          </a:xfrm>
          <a:prstGeom prst="rect">
            <a:avLst/>
          </a:prstGeom>
          <a:ln w="12700">
            <a:miter lim="400000"/>
          </a:ln>
        </p:spPr>
      </p:pic>
      <p:sp>
        <p:nvSpPr>
          <p:cNvPr id="540" name="exercise"/>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exercise</a:t>
            </a:r>
          </a:p>
        </p:txBody>
      </p:sp>
      <p:sp>
        <p:nvSpPr>
          <p:cNvPr id="541" name="Run bookmark_04.R…"/>
          <p:cNvSpPr txBox="1">
            <a:spLocks noGrp="1"/>
          </p:cNvSpPr>
          <p:nvPr>
            <p:ph type="body" idx="21"/>
          </p:nvPr>
        </p:nvSpPr>
        <p:spPr>
          <a:xfrm>
            <a:off x="3390303" y="2286832"/>
            <a:ext cx="17445237" cy="3541140"/>
          </a:xfrm>
          <a:prstGeom prst="rect">
            <a:avLst/>
          </a:prstGeom>
        </p:spPr>
        <p:txBody>
          <a:bodyPr/>
          <a:lstStyle/>
          <a:p>
            <a:r>
              <a:t>Run </a:t>
            </a:r>
            <a:r>
              <a:rPr>
                <a:latin typeface="Monaco"/>
                <a:ea typeface="Monaco"/>
                <a:cs typeface="Monaco"/>
                <a:sym typeface="Monaco"/>
              </a:rPr>
              <a:t>bookmark_04.R</a:t>
            </a:r>
          </a:p>
          <a:p>
            <a:r>
              <a:t>There is a bug, what is it?</a:t>
            </a:r>
          </a:p>
          <a:p>
            <a:r>
              <a:t>Can you fix it?</a:t>
            </a:r>
          </a:p>
        </p:txBody>
      </p:sp>
      <p:pic>
        <p:nvPicPr>
          <p:cNvPr id="542" name="timer_3min.mov" descr="timer_3min.mov"/>
          <p:cNvPicPr>
            <a:picLocks/>
          </p:cNvPicPr>
          <p:nvPr>
            <a:videoFile r:link="rId2"/>
            <p:extLst>
              <p:ext uri="{DAA4B4D4-6D71-4841-9C94-3DE7FCFB9230}">
                <p14:media xmlns:p14="http://schemas.microsoft.com/office/powerpoint/2010/main" r:embed="rId1"/>
              </p:ext>
            </p:extLst>
          </p:nvPr>
        </p:nvPicPr>
        <p:blipFill>
          <a:blip r:embed="rId5"/>
          <a:stretch>
            <a:fillRect/>
          </a:stretch>
        </p:blipFill>
        <p:spPr>
          <a:xfrm>
            <a:off x="19773900" y="10509250"/>
            <a:ext cx="4267200" cy="1524000"/>
          </a:xfrm>
          <a:prstGeom prst="rect">
            <a:avLst/>
          </a:prstGeom>
          <a:ln w="25400">
            <a:solidFill>
              <a:srgbClr val="D3D3D3"/>
            </a:solidFill>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667" fill="hold"/>
                                        <p:tgtEl>
                                          <p:spTgt spid="54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542"/>
                </p:tgtEl>
              </p:cMediaNode>
            </p:video>
            <p:seq concurrent="1" prevAc="none" nextAc="seek">
              <p:cTn id="8" restart="whenNotActive" fill="hold" evtFilter="cancelBubble" nodeType="interactiveSeq">
                <p:stCondLst>
                  <p:cond evt="onClick" delay="0">
                    <p:tgtEl>
                      <p:spTgt spid="54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42"/>
                                        </p:tgtEl>
                                      </p:cBhvr>
                                    </p:cmd>
                                  </p:childTnLst>
                                </p:cTn>
                              </p:par>
                            </p:childTnLst>
                          </p:cTn>
                        </p:par>
                      </p:childTnLst>
                    </p:cTn>
                  </p:par>
                </p:childTnLst>
              </p:cTn>
              <p:nextCondLst>
                <p:cond evt="onClick" delay="0">
                  <p:tgtEl>
                    <p:spTgt spid="542"/>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 name="© 2016 RStudio, Inc. All rights reserved."/>
          <p:cNvSpPr txBox="1"/>
          <p:nvPr/>
        </p:nvSpPr>
        <p:spPr>
          <a:xfrm>
            <a:off x="20835540" y="13074649"/>
            <a:ext cx="3330077" cy="358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lgn="l" defTabSz="584200">
              <a:lnSpc>
                <a:spcPts val="3600"/>
              </a:lnSpc>
              <a:defRPr sz="1400">
                <a:solidFill>
                  <a:srgbClr val="C0C0C0"/>
                </a:solidFill>
                <a:latin typeface="+mj-lt"/>
                <a:ea typeface="+mj-ea"/>
                <a:cs typeface="+mj-cs"/>
                <a:sym typeface="Helvetica"/>
              </a:defRPr>
            </a:lvl1pPr>
          </a:lstStyle>
          <a:p>
            <a:r>
              <a:t>© 2016 RStudio, Inc. All rights reserved.</a:t>
            </a:r>
          </a:p>
        </p:txBody>
      </p:sp>
      <p:sp>
        <p:nvSpPr>
          <p:cNvPr id="545" name="Rectangle"/>
          <p:cNvSpPr/>
          <p:nvPr/>
        </p:nvSpPr>
        <p:spPr>
          <a:xfrm>
            <a:off x="6349" y="12439650"/>
            <a:ext cx="24384002" cy="1270000"/>
          </a:xfrm>
          <a:prstGeom prst="rect">
            <a:avLst/>
          </a:prstGeom>
          <a:ln w="12700">
            <a:solidFill>
              <a:srgbClr val="D6D6D6"/>
            </a:solidFill>
            <a:miter lim="400000"/>
          </a:ln>
          <a:effectLst>
            <a:outerShdw blurRad="50800" dist="20346" dir="5400000" rotWithShape="0">
              <a:srgbClr val="000000">
                <a:alpha val="50000"/>
              </a:srgbClr>
            </a:outerShdw>
          </a:effectLst>
        </p:spPr>
        <p:txBody>
          <a:bodyPr lIns="50800" tIns="50800" rIns="50800" bIns="50800" anchor="ctr"/>
          <a:lstStyle/>
          <a:p>
            <a:pPr>
              <a:defRPr>
                <a:solidFill>
                  <a:srgbClr val="FFFFFF"/>
                </a:solidFill>
              </a:defRPr>
            </a:pPr>
            <a:endParaRPr/>
          </a:p>
        </p:txBody>
      </p:sp>
      <p:sp>
        <p:nvSpPr>
          <p:cNvPr id="548" name="Solution"/>
          <p:cNvSpPr txBox="1"/>
          <p:nvPr/>
        </p:nvSpPr>
        <p:spPr>
          <a:xfrm>
            <a:off x="666750" y="208033"/>
            <a:ext cx="23050500" cy="19960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lgn="r" defTabSz="676909">
              <a:defRPr sz="12300" cap="all">
                <a:solidFill>
                  <a:srgbClr val="D3D3D3"/>
                </a:solidFill>
                <a:latin typeface="+mj-lt"/>
                <a:ea typeface="+mj-ea"/>
                <a:cs typeface="+mj-cs"/>
                <a:sym typeface="Helvetica"/>
              </a:defRPr>
            </a:lvl1pPr>
          </a:lstStyle>
          <a:p>
            <a:r>
              <a:t>Solution</a:t>
            </a:r>
          </a:p>
        </p:txBody>
      </p:sp>
      <p:pic>
        <p:nvPicPr>
          <p:cNvPr id="549" name="Image" descr="Image"/>
          <p:cNvPicPr>
            <a:picLocks noChangeAspect="1"/>
          </p:cNvPicPr>
          <p:nvPr/>
        </p:nvPicPr>
        <p:blipFill>
          <a:blip r:embed="rId2"/>
          <a:stretch>
            <a:fillRect/>
          </a:stretch>
        </p:blipFill>
        <p:spPr>
          <a:xfrm>
            <a:off x="254000" y="254000"/>
            <a:ext cx="3251200" cy="3251200"/>
          </a:xfrm>
          <a:prstGeom prst="rect">
            <a:avLst/>
          </a:prstGeom>
          <a:ln w="12700">
            <a:miter lim="400000"/>
          </a:ln>
        </p:spPr>
      </p:pic>
      <p:sp>
        <p:nvSpPr>
          <p:cNvPr id="550" name="bookmark_05.R"/>
          <p:cNvSpPr txBox="1"/>
          <p:nvPr/>
        </p:nvSpPr>
        <p:spPr>
          <a:xfrm>
            <a:off x="8667185" y="6247414"/>
            <a:ext cx="7049630" cy="12211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7000">
                <a:latin typeface="Monaco"/>
                <a:ea typeface="Monaco"/>
                <a:cs typeface="Monaco"/>
                <a:sym typeface="Monaco"/>
              </a:defRPr>
            </a:lvl1pPr>
          </a:lstStyle>
          <a:p>
            <a:r>
              <a:t>bookmark_05.R</a:t>
            </a:r>
          </a:p>
        </p:txBody>
      </p:sp>
      <p:sp>
        <p:nvSpPr>
          <p:cNvPr id="551" name="Solution to the previous exercise"/>
          <p:cNvSpPr txBox="1"/>
          <p:nvPr/>
        </p:nvSpPr>
        <p:spPr>
          <a:xfrm>
            <a:off x="4792910" y="4292600"/>
            <a:ext cx="14798180" cy="1320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8000">
                <a:latin typeface="+mj-lt"/>
                <a:ea typeface="+mj-ea"/>
                <a:cs typeface="+mj-cs"/>
                <a:sym typeface="Helvetica"/>
              </a:defRPr>
            </a:lvl1pPr>
          </a:lstStyle>
          <a:p>
            <a:r>
              <a:t>Solution to the previous exercise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It’s possible to write UI-generating functions and call them from your app’s UI, and you write functions for the server that define outputs and create reactive expressions…"/>
          <p:cNvSpPr txBox="1">
            <a:spLocks noGrp="1"/>
          </p:cNvSpPr>
          <p:nvPr>
            <p:ph type="body" idx="1"/>
          </p:nvPr>
        </p:nvSpPr>
        <p:spPr>
          <a:xfrm>
            <a:off x="666750" y="2773595"/>
            <a:ext cx="23050500" cy="7240724"/>
          </a:xfrm>
          <a:prstGeom prst="rect">
            <a:avLst/>
          </a:prstGeom>
        </p:spPr>
        <p:txBody>
          <a:bodyPr/>
          <a:lstStyle/>
          <a:p>
            <a:pPr marL="530697" indent="-530697" defTabSz="718184">
              <a:spcBef>
                <a:spcPts val="2600"/>
              </a:spcBef>
              <a:defRPr sz="5220"/>
            </a:pPr>
            <a:r>
              <a:t>It’s possible to write UI-generating functions and call them from your app’s UI, and you write functions for the server that define outputs and create reactive expressions</a:t>
            </a:r>
          </a:p>
          <a:p>
            <a:pPr marL="530697" indent="-530697" defTabSz="718184">
              <a:spcBef>
                <a:spcPts val="2600"/>
              </a:spcBef>
              <a:defRPr sz="5220"/>
            </a:pPr>
            <a:r>
              <a:t>However you must make sure your functions generate input and output IDs that don’t collide since input and output IDs in Shiny apps share a global namespace, meaning, each ID must be unique across the entire app</a:t>
            </a:r>
          </a:p>
          <a:p>
            <a:pPr marL="530697" indent="-530697" defTabSz="718184">
              <a:spcBef>
                <a:spcPts val="2600"/>
              </a:spcBef>
              <a:defRPr sz="5220"/>
            </a:pPr>
            <a:r>
              <a:rPr b="1"/>
              <a:t>Solution: </a:t>
            </a:r>
            <a:r>
              <a:t>Namespaces! Modules add namespacing to Shiny UI and server logic</a:t>
            </a:r>
          </a:p>
        </p:txBody>
      </p:sp>
      <p:sp>
        <p:nvSpPr>
          <p:cNvPr id="200" name="limitations to just functionalizing"/>
          <p:cNvSpPr txBox="1">
            <a:spLocks noGrp="1"/>
          </p:cNvSpPr>
          <p:nvPr>
            <p:ph type="body" idx="21"/>
          </p:nvPr>
        </p:nvSpPr>
        <p:spPr>
          <a:prstGeom prst="rect">
            <a:avLst/>
          </a:prstGeom>
        </p:spPr>
        <p:txBody>
          <a:bodyPr/>
          <a:lstStyle>
            <a:lvl1pPr defTabSz="495300">
              <a:defRPr sz="9000"/>
            </a:lvl1pPr>
          </a:lstStyle>
          <a:p>
            <a:r>
              <a:t>limitations to just functionalizing</a:t>
            </a:r>
          </a:p>
        </p:txBody>
      </p:sp>
    </p:spTree>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3" name="Screen Shot 2014-07-09 at 9.47.41 AM (1).png" descr="Screen Shot 2014-07-09 at 9.47.41 AM (1).png"/>
          <p:cNvPicPr>
            <a:picLocks noChangeAspect="1"/>
          </p:cNvPicPr>
          <p:nvPr/>
        </p:nvPicPr>
        <p:blipFill>
          <a:blip r:embed="rId2"/>
          <a:stretch>
            <a:fillRect/>
          </a:stretch>
        </p:blipFill>
        <p:spPr>
          <a:xfrm>
            <a:off x="6623597" y="-279400"/>
            <a:ext cx="17785803" cy="10178003"/>
          </a:xfrm>
          <a:prstGeom prst="rect">
            <a:avLst/>
          </a:prstGeom>
          <a:ln w="12700">
            <a:miter lim="400000"/>
          </a:ln>
        </p:spPr>
      </p:pic>
      <p:sp>
        <p:nvSpPr>
          <p:cNvPr id="556" name="bookmarking"/>
          <p:cNvSpPr txBox="1"/>
          <p:nvPr/>
        </p:nvSpPr>
        <p:spPr>
          <a:xfrm>
            <a:off x="80527" y="9325888"/>
            <a:ext cx="19995412" cy="29075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rmAutofit/>
          </a:bodyPr>
          <a:lstStyle>
            <a:lvl1pPr algn="l">
              <a:defRPr sz="15000" cap="all">
                <a:solidFill>
                  <a:srgbClr val="447FB5"/>
                </a:solidFill>
                <a:latin typeface="+mj-lt"/>
                <a:ea typeface="+mj-ea"/>
                <a:cs typeface="+mj-cs"/>
                <a:sym typeface="Helvetica"/>
              </a:defRPr>
            </a:lvl1pPr>
          </a:lstStyle>
          <a:p>
            <a:r>
              <a:t>bookmarking</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The thing to keep in mind about defining shiny UI, is that the main tool for managing complexity is the same tool as everywhere else in R: the function. Since Shiny user interfaces are defined using function calls, take advantage of that fact by reusing"/>
          <p:cNvSpPr>
            <a:spLocks noGrp="1"/>
          </p:cNvSpPr>
          <p:nvPr>
            <p:ph type="body" idx="22"/>
          </p:nvPr>
        </p:nvSpPr>
        <p:spPr>
          <a:xfrm>
            <a:off x="2374900" y="2152649"/>
            <a:ext cx="19621500" cy="8331201"/>
          </a:xfrm>
          <a:prstGeom prst="rect">
            <a:avLst/>
          </a:prstGeom>
        </p:spPr>
        <p:txBody>
          <a:bodyPr/>
          <a:lstStyle/>
          <a:p>
            <a:pPr>
              <a:defRPr sz="6000"/>
            </a:pPr>
            <a:r>
              <a:t>“The thing to keep in mind about defining shiny UI, is that the main tool for managing complexity is the same tool as everywhere else in R: </a:t>
            </a:r>
            <a:r>
              <a:rPr b="1"/>
              <a:t>the function</a:t>
            </a:r>
            <a:r>
              <a:t>. Since Shiny user interfaces are defined using function calls, take advantage of that fact by reusing and encapsulating UI creation logic into functions. The same can be said for defining server logic--write functions, and when those functions get too complicated, split them into more functions.”</a:t>
            </a:r>
          </a:p>
        </p:txBody>
      </p:sp>
      <p:sp>
        <p:nvSpPr>
          <p:cNvPr id="203" name="–Joe Cheng, 7/9/2015"/>
          <p:cNvSpPr>
            <a:spLocks noGrp="1"/>
          </p:cNvSpPr>
          <p:nvPr>
            <p:ph type="body" idx="21"/>
          </p:nvPr>
        </p:nvSpPr>
        <p:spPr>
          <a:xfrm>
            <a:off x="2387600" y="10141005"/>
            <a:ext cx="19621500" cy="838201"/>
          </a:xfrm>
          <a:prstGeom prst="rect">
            <a:avLst/>
          </a:prstGeom>
        </p:spPr>
        <p:txBody>
          <a:bodyPr/>
          <a:lstStyle/>
          <a:p>
            <a:r>
              <a:t>–Joe Cheng, 7/9/2015</a:t>
            </a:r>
          </a:p>
        </p:txBody>
      </p:sp>
      <p:grpSp>
        <p:nvGrpSpPr>
          <p:cNvPr id="206" name="Group"/>
          <p:cNvGrpSpPr/>
          <p:nvPr/>
        </p:nvGrpSpPr>
        <p:grpSpPr>
          <a:xfrm>
            <a:off x="4067924" y="2178426"/>
            <a:ext cx="16911607" cy="8266948"/>
            <a:chOff x="0" y="0"/>
            <a:chExt cx="16911606" cy="8266947"/>
          </a:xfrm>
        </p:grpSpPr>
        <p:sp>
          <p:nvSpPr>
            <p:cNvPr id="204" name="Line"/>
            <p:cNvSpPr/>
            <p:nvPr/>
          </p:nvSpPr>
          <p:spPr>
            <a:xfrm>
              <a:off x="1" y="-1"/>
              <a:ext cx="16911605" cy="8266949"/>
            </a:xfrm>
            <a:prstGeom prst="line">
              <a:avLst/>
            </a:prstGeom>
            <a:noFill/>
            <a:ln w="254000" cap="flat">
              <a:solidFill>
                <a:schemeClr val="accent3">
                  <a:alpha val="50000"/>
                </a:schemeClr>
              </a:solidFill>
              <a:prstDash val="solid"/>
              <a:miter lim="400000"/>
            </a:ln>
            <a:effectLst/>
          </p:spPr>
          <p:txBody>
            <a:bodyPr wrap="square" lIns="50800" tIns="50800" rIns="50800" bIns="50800" numCol="1" anchor="ctr">
              <a:noAutofit/>
            </a:bodyPr>
            <a:lstStyle/>
            <a:p>
              <a:endParaRPr/>
            </a:p>
          </p:txBody>
        </p:sp>
        <p:sp>
          <p:nvSpPr>
            <p:cNvPr id="205" name="Line"/>
            <p:cNvSpPr/>
            <p:nvPr/>
          </p:nvSpPr>
          <p:spPr>
            <a:xfrm flipV="1">
              <a:off x="0" y="142636"/>
              <a:ext cx="16911608" cy="7981676"/>
            </a:xfrm>
            <a:prstGeom prst="line">
              <a:avLst/>
            </a:prstGeom>
            <a:noFill/>
            <a:ln w="254000" cap="flat">
              <a:solidFill>
                <a:schemeClr val="accent3">
                  <a:alpha val="50000"/>
                </a:schemeClr>
              </a:solidFill>
              <a:prstDash val="solid"/>
              <a:miter lim="400000"/>
            </a:ln>
            <a:effectLst/>
          </p:spPr>
          <p:txBody>
            <a:bodyPr wrap="square" lIns="50800" tIns="50800" rIns="50800" bIns="50800" numCol="1" anchor="ctr">
              <a:noAutofit/>
            </a:bodyPr>
            <a:lstStyle/>
            <a:p>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iterate>
                                    <p:tmAbs val="0"/>
                                  </p:iterate>
                                  <p:childTnLst>
                                    <p:set>
                                      <p:cBhvr>
                                        <p:cTn id="6" fill="hold"/>
                                        <p:tgtEl>
                                          <p:spTgt spid="206"/>
                                        </p:tgtEl>
                                        <p:attrNameLst>
                                          <p:attrName>style.visibility</p:attrName>
                                        </p:attrNameLst>
                                      </p:cBhvr>
                                      <p:to>
                                        <p:strVal val="visible"/>
                                      </p:to>
                                    </p:set>
                                    <p:anim calcmode="lin" valueType="num">
                                      <p:cBhvr>
                                        <p:cTn id="7" dur="1000" fill="hold"/>
                                        <p:tgtEl>
                                          <p:spTgt spid="206"/>
                                        </p:tgtEl>
                                        <p:attrNameLst>
                                          <p:attrName>ppt_x</p:attrName>
                                        </p:attrNameLst>
                                      </p:cBhvr>
                                      <p:tavLst>
                                        <p:tav tm="0">
                                          <p:val>
                                            <p:strVal val="#ppt_x"/>
                                          </p:val>
                                        </p:tav>
                                        <p:tav tm="100000">
                                          <p:val>
                                            <p:strVal val="#ppt_x"/>
                                          </p:val>
                                        </p:tav>
                                      </p:tavLst>
                                    </p:anim>
                                    <p:anim calcmode="lin" valueType="num">
                                      <p:cBhvr>
                                        <p:cTn id="8" dur="1000" fill="hold"/>
                                        <p:tgtEl>
                                          <p:spTgt spid="20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Roughly, hygienic macro expansion is desirable for the same reason as lexical scope: both enable local reasoning about binding so that program fragments compose reliably.”"/>
          <p:cNvSpPr>
            <a:spLocks noGrp="1"/>
          </p:cNvSpPr>
          <p:nvPr>
            <p:ph type="body" idx="22"/>
          </p:nvPr>
        </p:nvSpPr>
        <p:spPr>
          <a:xfrm>
            <a:off x="2374900" y="3219449"/>
            <a:ext cx="19621500" cy="6197601"/>
          </a:xfrm>
          <a:prstGeom prst="rect">
            <a:avLst/>
          </a:prstGeom>
        </p:spPr>
        <p:txBody>
          <a:bodyPr/>
          <a:lstStyle>
            <a:lvl1pPr>
              <a:defRPr sz="8000"/>
            </a:lvl1pPr>
          </a:lstStyle>
          <a:p>
            <a:r>
              <a:t>“Roughly, hygienic macro expansion is desirable for the same reason as lexical scope: both enable local reasoning about binding so that program fragments compose reliably.”</a:t>
            </a:r>
          </a:p>
        </p:txBody>
      </p:sp>
      <p:sp>
        <p:nvSpPr>
          <p:cNvPr id="209" name="–Matthew Flatt"/>
          <p:cNvSpPr>
            <a:spLocks noGrp="1"/>
          </p:cNvSpPr>
          <p:nvPr>
            <p:ph type="body" idx="21"/>
          </p:nvPr>
        </p:nvSpPr>
        <p:spPr>
          <a:xfrm>
            <a:off x="2387600" y="9341595"/>
            <a:ext cx="19621500" cy="838201"/>
          </a:xfrm>
          <a:prstGeom prst="rect">
            <a:avLst/>
          </a:prstGeom>
        </p:spPr>
        <p:txBody>
          <a:bodyPr/>
          <a:lstStyle/>
          <a:p>
            <a:r>
              <a:t>–Matthew Flatt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Roughly, hygienic macro expansion is desirable for the same reason as lexical scope: both enable local reasoning about binding so that program fragments compose reliably.”"/>
          <p:cNvSpPr>
            <a:spLocks noGrp="1"/>
          </p:cNvSpPr>
          <p:nvPr>
            <p:ph type="body" idx="22"/>
          </p:nvPr>
        </p:nvSpPr>
        <p:spPr>
          <a:xfrm>
            <a:off x="2374900" y="3219449"/>
            <a:ext cx="19621500" cy="6197601"/>
          </a:xfrm>
          <a:prstGeom prst="rect">
            <a:avLst/>
          </a:prstGeom>
        </p:spPr>
        <p:txBody>
          <a:bodyPr/>
          <a:lstStyle/>
          <a:p>
            <a:pPr>
              <a:defRPr sz="8000"/>
            </a:pPr>
            <a:r>
              <a:t>“Roughly, </a:t>
            </a:r>
            <a:r>
              <a:rPr strike="sngStrike"/>
              <a:t>hygienic macro expansion</a:t>
            </a:r>
            <a:r>
              <a:t> is desirable for the same reason as lexical scope: both enable </a:t>
            </a:r>
            <a:r>
              <a:rPr b="1"/>
              <a:t>local reasoning</a:t>
            </a:r>
            <a:r>
              <a:t> about binding so that program fragments </a:t>
            </a:r>
            <a:r>
              <a:rPr b="1"/>
              <a:t>compose reliably</a:t>
            </a:r>
            <a:r>
              <a:t>.”</a:t>
            </a:r>
          </a:p>
        </p:txBody>
      </p:sp>
      <p:sp>
        <p:nvSpPr>
          <p:cNvPr id="212" name="–Matthew Flatt"/>
          <p:cNvSpPr>
            <a:spLocks noGrp="1"/>
          </p:cNvSpPr>
          <p:nvPr>
            <p:ph type="body" idx="21"/>
          </p:nvPr>
        </p:nvSpPr>
        <p:spPr>
          <a:xfrm>
            <a:off x="2387600" y="9341595"/>
            <a:ext cx="19621500" cy="838201"/>
          </a:xfrm>
          <a:prstGeom prst="rect">
            <a:avLst/>
          </a:prstGeom>
        </p:spPr>
        <p:txBody>
          <a:bodyPr/>
          <a:lstStyle/>
          <a:p>
            <a:r>
              <a:t>–Matthew Flatt</a:t>
            </a:r>
          </a:p>
        </p:txBody>
      </p:sp>
      <p:sp>
        <p:nvSpPr>
          <p:cNvPr id="213" name="Shiny Modules"/>
          <p:cNvSpPr txBox="1"/>
          <p:nvPr/>
        </p:nvSpPr>
        <p:spPr>
          <a:xfrm>
            <a:off x="7587653" y="2875372"/>
            <a:ext cx="9208695" cy="1219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7000">
                <a:latin typeface="Bradley Hand ITC TT-Bold"/>
                <a:ea typeface="Bradley Hand ITC TT-Bold"/>
                <a:cs typeface="Bradley Hand ITC TT-Bold"/>
                <a:sym typeface="Bradley Hand ITC TT-Bold"/>
              </a:defRPr>
            </a:lvl1pPr>
          </a:lstStyle>
          <a:p>
            <a:r>
              <a:t>Shiny Modules</a:t>
            </a:r>
          </a:p>
        </p:txBody>
      </p:sp>
    </p:spTree>
  </p:cSld>
  <p:clrMapOvr>
    <a:masterClrMapping/>
  </p:clrMapOvr>
  <p:transition spd="med"/>
</p:sld>
</file>

<file path=ppt/theme/theme1.xml><?xml version="1.0" encoding="utf-8"?>
<a:theme xmlns:a="http://schemas.openxmlformats.org/drawingml/2006/main" name="Showroom">
  <a:themeElements>
    <a:clrScheme name="Showroom">
      <a:dk1>
        <a:srgbClr val="535353"/>
      </a:dk1>
      <a:lt1>
        <a:srgbClr val="340053"/>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Helvetica"/>
        <a:ea typeface="Helvetica"/>
        <a:cs typeface="Helvetica"/>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howroom">
  <a:themeElements>
    <a:clrScheme name="Showroom">
      <a:dk1>
        <a:srgbClr val="000000"/>
      </a:dk1>
      <a:lt1>
        <a:srgbClr val="FFFFFF"/>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Helvetica"/>
        <a:ea typeface="Helvetica"/>
        <a:cs typeface="Helvetica"/>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29</TotalTime>
  <Words>3724</Words>
  <Application>Microsoft Office PowerPoint</Application>
  <PresentationFormat>Custom</PresentationFormat>
  <Paragraphs>504</Paragraphs>
  <Slides>60</Slides>
  <Notes>3</Notes>
  <HiddenSlides>0</HiddenSlides>
  <MMClips>3</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60</vt:i4>
      </vt:variant>
    </vt:vector>
  </HeadingPairs>
  <TitlesOfParts>
    <vt:vector size="71" baseType="lpstr">
      <vt:lpstr>Avenir Roman</vt:lpstr>
      <vt:lpstr>Bradley Hand ITC TT-Bold</vt:lpstr>
      <vt:lpstr>Courier</vt:lpstr>
      <vt:lpstr>Gill Sans</vt:lpstr>
      <vt:lpstr>Gill Sans Light</vt:lpstr>
      <vt:lpstr>Helvetica</vt:lpstr>
      <vt:lpstr>Helvetica Neue</vt:lpstr>
      <vt:lpstr>Lucida Console</vt:lpstr>
      <vt:lpstr>Monaco</vt:lpstr>
      <vt:lpstr>Times Roman</vt:lpstr>
      <vt:lpstr>Showroom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Arnold, Geoffrey</cp:lastModifiedBy>
  <cp:revision>1</cp:revision>
  <dcterms:modified xsi:type="dcterms:W3CDTF">2024-05-29T18:10:55Z</dcterms:modified>
</cp:coreProperties>
</file>